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s/slide34.xml" ContentType="application/vnd.openxmlformats-officedocument.presentationml.slide+xml"/>
  <Override PartName="/ppt/slides/slide32.xml" ContentType="application/vnd.openxmlformats-officedocument.presentationml.slide+xml"/>
  <Override PartName="/ppt/slides/slide26.xml" ContentType="application/vnd.openxmlformats-officedocument.presentationml.slide+xml"/>
  <Override PartName="/ppt/slides/slide33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31.xml" ContentType="application/vnd.openxmlformats-officedocument.presentationml.slide+xml"/>
  <Override PartName="/ppt/notesSlides/notesSlide14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6.xml" ContentType="application/vnd.openxmlformats-officedocument.presentationml.notesSlide+xml"/>
  <Override PartName="/ppt/slideMasters/slideMaster2.xml" ContentType="application/vnd.openxmlformats-officedocument.presentationml.slideMaster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slideLayouts/slideLayout3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8.xml" ContentType="application/vnd.openxmlformats-officedocument.presentationml.slideLayout+xml"/>
  <Override PartName="/ppt/notesSlides/notesSlide9.xml" ContentType="application/vnd.openxmlformats-officedocument.presentationml.notesSlide+xml"/>
  <Override PartName="/ppt/slideLayouts/slideLayout9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3" r:id="rId1"/>
    <p:sldMasterId id="2147483986" r:id="rId2"/>
  </p:sldMasterIdLst>
  <p:notesMasterIdLst>
    <p:notesMasterId r:id="rId40"/>
  </p:notesMasterIdLst>
  <p:handoutMasterIdLst>
    <p:handoutMasterId r:id="rId41"/>
  </p:handoutMasterIdLst>
  <p:sldIdLst>
    <p:sldId id="314" r:id="rId3"/>
    <p:sldId id="373" r:id="rId4"/>
    <p:sldId id="372" r:id="rId5"/>
    <p:sldId id="367" r:id="rId6"/>
    <p:sldId id="375" r:id="rId7"/>
    <p:sldId id="376" r:id="rId8"/>
    <p:sldId id="426" r:id="rId9"/>
    <p:sldId id="427" r:id="rId10"/>
    <p:sldId id="428" r:id="rId11"/>
    <p:sldId id="429" r:id="rId12"/>
    <p:sldId id="430" r:id="rId13"/>
    <p:sldId id="431" r:id="rId14"/>
    <p:sldId id="432" r:id="rId15"/>
    <p:sldId id="433" r:id="rId16"/>
    <p:sldId id="434" r:id="rId17"/>
    <p:sldId id="435" r:id="rId18"/>
    <p:sldId id="436" r:id="rId19"/>
    <p:sldId id="437" r:id="rId20"/>
    <p:sldId id="456" r:id="rId21"/>
    <p:sldId id="438" r:id="rId22"/>
    <p:sldId id="439" r:id="rId23"/>
    <p:sldId id="416" r:id="rId24"/>
    <p:sldId id="441" r:id="rId25"/>
    <p:sldId id="442" r:id="rId26"/>
    <p:sldId id="444" r:id="rId27"/>
    <p:sldId id="445" r:id="rId28"/>
    <p:sldId id="446" r:id="rId29"/>
    <p:sldId id="447" r:id="rId30"/>
    <p:sldId id="448" r:id="rId31"/>
    <p:sldId id="449" r:id="rId32"/>
    <p:sldId id="450" r:id="rId33"/>
    <p:sldId id="451" r:id="rId34"/>
    <p:sldId id="452" r:id="rId35"/>
    <p:sldId id="453" r:id="rId36"/>
    <p:sldId id="454" r:id="rId37"/>
    <p:sldId id="455" r:id="rId38"/>
    <p:sldId id="346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D27"/>
    <a:srgbClr val="4D4E50"/>
    <a:srgbClr val="089E9E"/>
    <a:srgbClr val="AE3087"/>
    <a:srgbClr val="EAEAEA"/>
    <a:srgbClr val="C8C6BE"/>
    <a:srgbClr val="00A596"/>
    <a:srgbClr val="B9418C"/>
    <a:srgbClr val="FFA800"/>
    <a:srgbClr val="F99D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6" autoAdjust="0"/>
    <p:restoredTop sz="99634" autoAdjust="0"/>
  </p:normalViewPr>
  <p:slideViewPr>
    <p:cSldViewPr snapToGrid="0" snapToObjects="1">
      <p:cViewPr>
        <p:scale>
          <a:sx n="100" d="100"/>
          <a:sy n="100" d="100"/>
        </p:scale>
        <p:origin x="-336" y="-786"/>
      </p:cViewPr>
      <p:guideLst>
        <p:guide orient="horz" pos="203"/>
        <p:guide orient="horz" pos="3040"/>
        <p:guide orient="horz" pos="527"/>
        <p:guide orient="horz" pos="577"/>
        <p:guide orient="horz" pos="374"/>
        <p:guide orient="horz" pos="999"/>
        <p:guide orient="horz" pos="1362"/>
        <p:guide orient="horz" pos="1417"/>
        <p:guide orient="horz" pos="1782"/>
        <p:guide orient="horz" pos="1838"/>
        <p:guide orient="horz" pos="2199"/>
        <p:guide orient="horz" pos="2256"/>
        <p:guide orient="horz" pos="2621"/>
        <p:guide orient="horz" pos="423"/>
        <p:guide orient="horz" pos="467"/>
        <p:guide orient="horz" pos="941"/>
        <p:guide orient="horz" pos="2675"/>
        <p:guide orient="horz" pos="2795"/>
        <p:guide pos="364"/>
        <p:guide pos="1157"/>
        <p:guide pos="1213"/>
        <p:guide pos="2007"/>
        <p:guide pos="2061"/>
        <p:guide pos="2858"/>
        <p:guide pos="2912"/>
        <p:guide pos="3706"/>
        <p:guide pos="3761"/>
        <p:guide pos="4611"/>
        <p:guide pos="54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47" Type="http://schemas.openxmlformats.org/officeDocument/2006/relationships/customXml" Target="../customXml/item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48" Type="http://schemas.openxmlformats.org/officeDocument/2006/relationships/customXml" Target="../customXml/item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ustomXml" Target="../customXml/item1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B42B7-21BD-514C-9322-63B6A413DDF2}" type="datetime1">
              <a:rPr lang="en-US" smtClean="0"/>
              <a:t>11/30/2015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AF82C-FEC8-C94A-A2BD-186C692ACEC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513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9933C-C5F1-1147-A588-0123CEDC937F}" type="datetime1">
              <a:rPr lang="en-US" smtClean="0"/>
              <a:t>11/30/2015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71B71-4A79-7E4C-8EA9-76B1FFE203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605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71B71-4A79-7E4C-8EA9-76B1FFE203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67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71B71-4A79-7E4C-8EA9-76B1FFE2032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67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71B71-4A79-7E4C-8EA9-76B1FFE203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67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71B71-4A79-7E4C-8EA9-76B1FFE2032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67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71B71-4A79-7E4C-8EA9-76B1FFE2032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67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71B71-4A79-7E4C-8EA9-76B1FFE2032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67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71B71-4A79-7E4C-8EA9-76B1FFE2032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67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71B71-4A79-7E4C-8EA9-76B1FFE2032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67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71B71-4A79-7E4C-8EA9-76B1FFE203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67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71B71-4A79-7E4C-8EA9-76B1FFE203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29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71B71-4A79-7E4C-8EA9-76B1FFE203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67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71B71-4A79-7E4C-8EA9-76B1FFE203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67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71B71-4A79-7E4C-8EA9-76B1FFE2032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67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71B71-4A79-7E4C-8EA9-76B1FFE2032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67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71B71-4A79-7E4C-8EA9-76B1FFE2032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67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71B71-4A79-7E4C-8EA9-76B1FFE2032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6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Bef>
                <a:spcPts val="0"/>
              </a:spcBef>
            </a:pPr>
            <a:r>
              <a:rPr lang="en-US" sz="28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  <a:spcBef>
                <a:spcPts val="0"/>
              </a:spcBef>
            </a:pPr>
            <a:r>
              <a:rPr lang="en-US" sz="28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sz="1400" i="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</a:t>
            </a:r>
            <a:r>
              <a:rPr lang="en-US" sz="14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4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</a:t>
            </a:r>
            <a:r>
              <a:rPr lang="en-US" sz="1200" baseline="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 G </a:t>
            </a:r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65  </a:t>
            </a:r>
            <a:r>
              <a:rPr lang="en-US" sz="1200" baseline="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</a:t>
            </a:r>
            <a:r>
              <a:rPr lang="en-US" sz="1200" baseline="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 </a:t>
            </a: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255  G</a:t>
            </a:r>
            <a:r>
              <a:rPr lang="en-US" sz="1200" baseline="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 168  </a:t>
            </a: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</a:t>
            </a:r>
            <a:r>
              <a:rPr lang="en-US" sz="1200" baseline="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G </a:t>
            </a:r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165  </a:t>
            </a:r>
            <a:r>
              <a:rPr lang="en-US" sz="1200" baseline="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</a:t>
            </a:r>
            <a:r>
              <a:rPr lang="en-US" sz="1200" baseline="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G 77</a:t>
            </a:r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  </a:t>
            </a:r>
            <a:r>
              <a:rPr lang="en-US" sz="1200" baseline="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99540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v gd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02865" y="917933"/>
            <a:ext cx="4675296" cy="3905665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None/>
              <a:defRPr sz="1600" b="0" i="0" baseline="0">
                <a:latin typeface="Museo Sans 300"/>
                <a:cs typeface="Museo Sans 300"/>
              </a:defRPr>
            </a:lvl1pPr>
            <a:lvl2pPr marL="92075" indent="-87313">
              <a:lnSpc>
                <a:spcPts val="1400"/>
              </a:lnSpc>
              <a:spcAft>
                <a:spcPts val="600"/>
              </a:spcAft>
              <a:buSzPct val="50000"/>
              <a:buFont typeface="Arial" pitchFamily="34" charset="0"/>
              <a:buChar char="•"/>
              <a:defRPr sz="1200" b="0" i="0">
                <a:latin typeface="Museo Sans 300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Insira o texto, imagem, tabela, gráfico, relacionado ou destaque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998" y="2915732"/>
            <a:ext cx="2610114" cy="190786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en-US" sz="1600" baseline="0" dirty="0"/>
            </a:lvl1pPr>
          </a:lstStyle>
          <a:p>
            <a:pPr lvl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</a:pPr>
            <a:r>
              <a:rPr lang="pt-BR" noProof="0" dirty="0" smtClean="0"/>
              <a:t>Insira o texto.</a:t>
            </a:r>
            <a:endParaRPr lang="pt-BR" noProof="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998" y="917934"/>
            <a:ext cx="2610114" cy="1907866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 baseline="0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59" name="Straight Connector 58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498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v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/>
          <p:cNvSpPr>
            <a:spLocks noGrp="1"/>
          </p:cNvSpPr>
          <p:nvPr>
            <p:ph idx="18" hasCustomPrompt="1"/>
          </p:nvPr>
        </p:nvSpPr>
        <p:spPr>
          <a:xfrm>
            <a:off x="5252804" y="917933"/>
            <a:ext cx="3325359" cy="3905664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r>
              <a:rPr lang="pt-BR" dirty="0" smtClean="0"/>
              <a:t>Inserir imagem</a:t>
            </a:r>
            <a:endParaRPr lang="en-US" dirty="0"/>
          </a:p>
        </p:txBody>
      </p:sp>
      <p:sp>
        <p:nvSpPr>
          <p:cNvPr id="14" name="Content Placeholder 1"/>
          <p:cNvSpPr>
            <a:spLocks noGrp="1"/>
          </p:cNvSpPr>
          <p:nvPr>
            <p:ph idx="1" hasCustomPrompt="1"/>
          </p:nvPr>
        </p:nvSpPr>
        <p:spPr>
          <a:xfrm>
            <a:off x="576001" y="2915733"/>
            <a:ext cx="3961079" cy="1907866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r>
              <a:rPr lang="pt-BR" dirty="0" smtClean="0"/>
              <a:t>Insira o texto.</a:t>
            </a:r>
            <a:endParaRPr lang="en-US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998" y="917933"/>
            <a:ext cx="3961078" cy="1907865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6988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969728" y="917933"/>
            <a:ext cx="2608433" cy="3905665"/>
          </a:xfrm>
          <a:prstGeom prst="rect">
            <a:avLst/>
          </a:prstGeom>
          <a:noFill/>
        </p:spPr>
        <p:txBody>
          <a:bodyPr lIns="36000" rIns="36000" bIns="0"/>
          <a:lstStyle>
            <a:lvl1pPr marL="0" indent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buNone/>
              <a:defRPr sz="1400" b="0" i="0">
                <a:latin typeface="Museo Sans 300"/>
                <a:cs typeface="Museo Sans 300"/>
              </a:defRPr>
            </a:lvl1pPr>
            <a:lvl2pPr marL="176212" indent="-171450">
              <a:lnSpc>
                <a:spcPts val="1400"/>
              </a:lnSpc>
              <a:spcAft>
                <a:spcPts val="600"/>
              </a:spcAft>
              <a:buNone/>
              <a:tabLst>
                <a:tab pos="0" algn="l"/>
              </a:tabLst>
              <a:defRPr lang="en-US" sz="1200" b="0" i="0" kern="1200" dirty="0" smtClean="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Insira o texto, imagem, tabela, gráfico, relacionado ou destaque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72868" y="917883"/>
            <a:ext cx="2608431" cy="3903514"/>
          </a:xfrm>
          <a:prstGeom prst="rect">
            <a:avLst/>
          </a:prstGeom>
          <a:noFill/>
        </p:spPr>
        <p:txBody>
          <a:bodyPr lIns="36000" rIns="36000" bIns="0"/>
          <a:lstStyle>
            <a:lvl1pPr marL="0" indent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buNone/>
              <a:defRPr sz="1400" b="0" i="0">
                <a:latin typeface="Museo Sans 300"/>
                <a:cs typeface="Museo Sans 300"/>
              </a:defRPr>
            </a:lvl1pPr>
            <a:lvl2pPr marL="92075" indent="-87313">
              <a:lnSpc>
                <a:spcPts val="1400"/>
              </a:lnSpc>
              <a:spcAft>
                <a:spcPts val="600"/>
              </a:spcAft>
              <a:buSzPct val="50000"/>
              <a:buFont typeface="Arial" pitchFamily="34" charset="0"/>
              <a:buChar char="•"/>
              <a:defRPr sz="1200" b="0" i="0">
                <a:latin typeface="Museo Sans 300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Insira o texto, imagem, tabela, gráfico, relacionado ou destaque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6001" y="917933"/>
            <a:ext cx="2610115" cy="1907865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8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1176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h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/>
          <p:cNvSpPr>
            <a:spLocks noGrp="1"/>
          </p:cNvSpPr>
          <p:nvPr>
            <p:ph idx="18" hasCustomPrompt="1"/>
          </p:nvPr>
        </p:nvSpPr>
        <p:spPr>
          <a:xfrm>
            <a:off x="5969728" y="2913789"/>
            <a:ext cx="2608432" cy="1909810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r>
              <a:rPr lang="pt-BR" dirty="0" smtClean="0"/>
              <a:t>Inserir texto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575998" y="2915732"/>
            <a:ext cx="4675298" cy="1907867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/>
            </a:lvl1pPr>
          </a:lstStyle>
          <a:p>
            <a:r>
              <a:rPr lang="pt-BR" noProof="0" dirty="0" smtClean="0"/>
              <a:t>Inserir imagem</a:t>
            </a:r>
            <a:endParaRPr lang="pt-BR" noProof="0" dirty="0"/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997" y="917933"/>
            <a:ext cx="4675299" cy="1907865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0380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h gd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575998" y="2915732"/>
            <a:ext cx="8002162" cy="1907867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/>
            </a:lvl1pPr>
          </a:lstStyle>
          <a:p>
            <a:r>
              <a:rPr lang="pt-BR" noProof="0" dirty="0" smtClean="0"/>
              <a:t>Inserir imagem</a:t>
            </a:r>
            <a:endParaRPr lang="pt-BR" noProof="0" dirty="0"/>
          </a:p>
        </p:txBody>
      </p:sp>
      <p:sp>
        <p:nvSpPr>
          <p:cNvPr id="19" name="Content Placeholder 1"/>
          <p:cNvSpPr>
            <a:spLocks noGrp="1"/>
          </p:cNvSpPr>
          <p:nvPr>
            <p:ph idx="18" hasCustomPrompt="1"/>
          </p:nvPr>
        </p:nvSpPr>
        <p:spPr>
          <a:xfrm>
            <a:off x="5251296" y="915990"/>
            <a:ext cx="3326864" cy="1909810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r>
              <a:rPr lang="pt-BR" dirty="0" smtClean="0"/>
              <a:t>Inserir texto</a:t>
            </a:r>
            <a:endParaRPr lang="en-US" dirty="0"/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998" y="917933"/>
            <a:ext cx="3961078" cy="1907865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0114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agem pe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5969728" y="3203732"/>
            <a:ext cx="2608432" cy="161986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8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3276601" y="3203732"/>
            <a:ext cx="2608432" cy="161986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576000" y="3203732"/>
            <a:ext cx="2608432" cy="161986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5969728" y="1207184"/>
            <a:ext cx="2608432" cy="1618617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3276605" y="1207182"/>
            <a:ext cx="2604695" cy="1618618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sz="quarter" idx="16" hasCustomPrompt="1"/>
          </p:nvPr>
        </p:nvSpPr>
        <p:spPr>
          <a:xfrm>
            <a:off x="575998" y="1207182"/>
            <a:ext cx="2608434" cy="1618618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67" name="Straight Connector 66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2"/>
            <a:ext cx="8002161" cy="326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dirty="0" smtClean="0"/>
              <a:t>Insira o título.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6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1555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s - 2 fileiras com ti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5969728" y="3581664"/>
            <a:ext cx="2608432" cy="1241934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3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3276605" y="3581664"/>
            <a:ext cx="2604695" cy="1241934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2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575998" y="3581664"/>
            <a:ext cx="2608434" cy="1241934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69813" y="3168329"/>
            <a:ext cx="8008351" cy="322584"/>
          </a:xfrm>
          <a:prstGeom prst="rect">
            <a:avLst/>
          </a:prstGeom>
          <a:noFill/>
        </p:spPr>
        <p:txBody>
          <a:bodyPr anchor="b"/>
          <a:lstStyle>
            <a:lvl1pPr marL="0" marR="0" indent="0" algn="l" defTabSz="457200" rtl="0" eaLnBrk="1" fontAlgn="auto" latinLnBrk="0" hangingPunct="1">
              <a:lnSpc>
                <a:spcPts val="24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i="1"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24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pt-BR" noProof="0" dirty="0" smtClean="0"/>
              <a:t>Insira um título para as imagens.</a:t>
            </a:r>
          </a:p>
        </p:txBody>
      </p:sp>
      <p:sp>
        <p:nvSpPr>
          <p:cNvPr id="7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969728" y="1583865"/>
            <a:ext cx="2608432" cy="1241934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9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3276605" y="1583865"/>
            <a:ext cx="2604695" cy="1241934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75998" y="1583865"/>
            <a:ext cx="2608434" cy="1241934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569813" y="1171254"/>
            <a:ext cx="8008351" cy="322584"/>
          </a:xfrm>
          <a:prstGeom prst="rect">
            <a:avLst/>
          </a:prstGeom>
          <a:noFill/>
        </p:spPr>
        <p:txBody>
          <a:bodyPr anchor="b"/>
          <a:lstStyle>
            <a:lvl1pPr>
              <a:lnSpc>
                <a:spcPts val="2400"/>
              </a:lnSpc>
              <a:spcBef>
                <a:spcPts val="1100"/>
              </a:spcBef>
              <a:defRPr sz="2200" i="1" baseline="0">
                <a:latin typeface="+mn-lt"/>
              </a:defRPr>
            </a:lvl1pPr>
          </a:lstStyle>
          <a:p>
            <a:pPr lvl="0"/>
            <a:r>
              <a:rPr lang="pt-BR" noProof="0" dirty="0" smtClean="0"/>
              <a:t>Insira um título para as imagens.</a:t>
            </a:r>
            <a:endParaRPr lang="pt-BR" noProof="0" dirty="0"/>
          </a:p>
        </p:txBody>
      </p:sp>
      <p:cxnSp>
        <p:nvCxnSpPr>
          <p:cNvPr id="67" name="Straight Connector 66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2"/>
            <a:ext cx="8002161" cy="326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Georgia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4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0798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ns +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625955" y="2915733"/>
            <a:ext cx="3952209" cy="19078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ts val="1800"/>
              </a:lnSpc>
              <a:spcBef>
                <a:spcPts val="800"/>
              </a:spcBef>
              <a:buNone/>
              <a:defRPr sz="1600"/>
            </a:lvl1pPr>
          </a:lstStyle>
          <a:p>
            <a:r>
              <a:rPr lang="pt-BR" noProof="0" dirty="0" smtClean="0"/>
              <a:t>Insira imagem 2</a:t>
            </a:r>
            <a:endParaRPr lang="pt-BR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576002" y="2915733"/>
            <a:ext cx="3956315" cy="1907866"/>
          </a:xfrm>
          <a:prstGeom prst="rect">
            <a:avLst/>
          </a:prstGeom>
          <a:noFill/>
        </p:spPr>
        <p:txBody>
          <a:bodyPr anchor="ctr"/>
          <a:lstStyle>
            <a:lvl1pPr marL="0" marR="0" indent="0" algn="r" defTabSz="457200" rtl="0" eaLnBrk="1" fontAlgn="auto" latinLnBrk="0" hangingPunct="1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/>
            </a:lvl1pPr>
          </a:lstStyle>
          <a:p>
            <a:pPr lvl="0"/>
            <a:r>
              <a:rPr lang="pt-BR" noProof="0" smtClean="0"/>
              <a:t>Insira texto referente a imagem 2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4625950" y="917934"/>
            <a:ext cx="3952210" cy="1907866"/>
          </a:xfrm>
          <a:prstGeom prst="rect">
            <a:avLst/>
          </a:prstGeom>
          <a:noFill/>
        </p:spPr>
        <p:txBody>
          <a:bodyPr anchor="ctr"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pPr lvl="0"/>
            <a:r>
              <a:rPr lang="pt-BR" noProof="0" smtClean="0"/>
              <a:t>Insira texto referente a imagem 1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76002" y="917934"/>
            <a:ext cx="3956313" cy="1907866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lnSpc>
                <a:spcPts val="1800"/>
              </a:lnSpc>
              <a:spcBef>
                <a:spcPts val="800"/>
              </a:spcBef>
              <a:buNone/>
              <a:defRPr sz="1600"/>
            </a:lvl1pPr>
          </a:lstStyle>
          <a:p>
            <a:r>
              <a:rPr lang="pt-BR" noProof="0" dirty="0" smtClean="0"/>
              <a:t> Insira imagem 1</a:t>
            </a:r>
            <a:endParaRPr lang="pt-BR" noProof="0" dirty="0"/>
          </a:p>
        </p:txBody>
      </p:sp>
      <p:cxnSp>
        <p:nvCxnSpPr>
          <p:cNvPr id="64" name="Straight Connector 63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2"/>
            <a:ext cx="8002161" cy="326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dirty="0" smtClean="0"/>
              <a:t>Insira o título.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8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3305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icture Placeholder 9"/>
          <p:cNvSpPr>
            <a:spLocks noGrp="1"/>
          </p:cNvSpPr>
          <p:nvPr>
            <p:ph type="pic" sz="quarter" idx="30" hasCustomPrompt="1"/>
          </p:nvPr>
        </p:nvSpPr>
        <p:spPr>
          <a:xfrm>
            <a:off x="5969728" y="3383597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7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3272864" y="3383597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1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76000" y="3383597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9" name="Picture Placeholder 6"/>
          <p:cNvSpPr>
            <a:spLocks noGrp="1"/>
          </p:cNvSpPr>
          <p:nvPr>
            <p:ph type="pic" sz="quarter" idx="29" hasCustomPrompt="1"/>
          </p:nvPr>
        </p:nvSpPr>
        <p:spPr>
          <a:xfrm>
            <a:off x="5969728" y="1853798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6" name="Picture Placeholder 5"/>
          <p:cNvSpPr>
            <a:spLocks noGrp="1"/>
          </p:cNvSpPr>
          <p:nvPr>
            <p:ph type="pic" sz="quarter" idx="26" hasCustomPrompt="1"/>
          </p:nvPr>
        </p:nvSpPr>
        <p:spPr>
          <a:xfrm>
            <a:off x="3272864" y="1853798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0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576000" y="1853798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8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5969728" y="323999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5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3272864" y="323999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8" name="Picture Placeholder 1"/>
          <p:cNvSpPr>
            <a:spLocks noGrp="1"/>
          </p:cNvSpPr>
          <p:nvPr>
            <p:ph type="pic" sz="quarter" idx="16" hasCustomPrompt="1"/>
          </p:nvPr>
        </p:nvSpPr>
        <p:spPr>
          <a:xfrm>
            <a:off x="576000" y="323999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6127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4247597"/>
            <a:ext cx="8002161" cy="57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dirty="0" smtClean="0"/>
              <a:t>Insira a legenda da imagem.</a:t>
            </a:r>
            <a:endParaRPr lang="pt-BR" noProof="0" dirty="0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76000" y="324000"/>
            <a:ext cx="8002160" cy="383366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pt-BR" noProof="0" dirty="0" smtClean="0"/>
              <a:t> Insira imagem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6287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6000" y="915990"/>
            <a:ext cx="8002160" cy="390760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>
              <a:lnSpc>
                <a:spcPts val="2000"/>
              </a:lnSpc>
              <a:spcBef>
                <a:spcPts val="900"/>
              </a:spcBef>
              <a:spcAft>
                <a:spcPts val="0"/>
              </a:spcAft>
              <a:buNone/>
              <a:defRPr sz="1800" b="0" i="0">
                <a:latin typeface="Museo Sans 300"/>
                <a:cs typeface="Museo Sans 300"/>
              </a:defRPr>
            </a:lvl1pPr>
            <a:lvl2pPr marL="174625" indent="-169863">
              <a:lnSpc>
                <a:spcPts val="2000"/>
              </a:lnSpc>
              <a:spcBef>
                <a:spcPts val="900"/>
              </a:spcBef>
              <a:spcAft>
                <a:spcPts val="0"/>
              </a:spcAft>
              <a:buSzPct val="45000"/>
              <a:buFont typeface="Arial" pitchFamily="34" charset="0"/>
              <a:buChar char="•"/>
              <a:defRPr b="0" i="0" baseline="0">
                <a:latin typeface="Museo Sans 300"/>
                <a:cs typeface="Museo Sans 300"/>
              </a:defRPr>
            </a:lvl2pPr>
            <a:lvl3pPr marL="914400" indent="0">
              <a:lnSpc>
                <a:spcPts val="2200"/>
              </a:lnSpc>
              <a:spcBef>
                <a:spcPts val="0"/>
              </a:spcBef>
              <a:buNone/>
              <a:defRPr b="0" i="0">
                <a:latin typeface="Museo Sans 300"/>
                <a:cs typeface="Museo Sans 300"/>
              </a:defRPr>
            </a:lvl3pPr>
            <a:lvl4pPr marL="1371600" indent="0">
              <a:lnSpc>
                <a:spcPts val="2200"/>
              </a:lnSpc>
              <a:spcBef>
                <a:spcPts val="0"/>
              </a:spcBef>
              <a:buNone/>
              <a:defRPr b="0" i="0">
                <a:latin typeface="Museo Sans 300"/>
                <a:cs typeface="Museo Sans 300"/>
              </a:defRPr>
            </a:lvl4pPr>
            <a:lvl5pPr marL="1828800" indent="0">
              <a:lnSpc>
                <a:spcPts val="2200"/>
              </a:lnSpc>
              <a:spcBef>
                <a:spcPts val="0"/>
              </a:spcBef>
              <a:buNone/>
              <a:defRPr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Neste estilo você pode ter texto corrido.</a:t>
            </a:r>
          </a:p>
          <a:p>
            <a:pPr lvl="1"/>
            <a:r>
              <a:rPr lang="pt-BR" noProof="0" dirty="0" smtClean="0"/>
              <a:t>Também pode ter bullets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6000" y="322266"/>
            <a:ext cx="7992268" cy="3279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dirty="0" smtClean="0"/>
              <a:t>Insira o título, sempre terminando com ponto final.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41980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5969728" y="2919263"/>
            <a:ext cx="2608432" cy="1898316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/>
            </a:lvl1pPr>
          </a:lstStyle>
          <a:p>
            <a:r>
              <a:rPr lang="pt-BR" noProof="0" dirty="0" smtClean="0"/>
              <a:t>Insira imagem.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3272864" y="2915732"/>
            <a:ext cx="2608432" cy="190786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lnSpc>
                <a:spcPts val="1600"/>
              </a:lnSpc>
              <a:spcBef>
                <a:spcPts val="700"/>
              </a:spcBef>
              <a:defRPr lang="en-US" sz="1400" baseline="0" dirty="0"/>
            </a:lvl1pPr>
          </a:lstStyle>
          <a:p>
            <a:pPr lvl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</a:pPr>
            <a:r>
              <a:rPr lang="pt-BR" noProof="0" dirty="0" smtClean="0"/>
              <a:t>Insira o texto.</a:t>
            </a:r>
            <a:endParaRPr lang="pt-BR" noProof="0" dirty="0"/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998" y="2915732"/>
            <a:ext cx="2608434" cy="190786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lnSpc>
                <a:spcPts val="1600"/>
              </a:lnSpc>
              <a:spcBef>
                <a:spcPts val="700"/>
              </a:spcBef>
              <a:defRPr lang="en-US" sz="1400" baseline="0" dirty="0"/>
            </a:lvl1pPr>
          </a:lstStyle>
          <a:p>
            <a:pPr lvl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</a:pPr>
            <a:r>
              <a:rPr lang="pt-BR" noProof="0" dirty="0" smtClean="0"/>
              <a:t>Insira o texto.</a:t>
            </a:r>
            <a:endParaRPr lang="pt-BR" noProof="0" dirty="0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5969728" y="917933"/>
            <a:ext cx="2608432" cy="1907865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ts val="1600"/>
              </a:lnSpc>
              <a:spcBef>
                <a:spcPts val="700"/>
              </a:spcBef>
              <a:buNone/>
              <a:defRPr sz="1400"/>
            </a:lvl1pPr>
          </a:lstStyle>
          <a:p>
            <a:r>
              <a:rPr lang="pt-BR" noProof="0" dirty="0" smtClean="0"/>
              <a:t> Insira imagem.</a:t>
            </a:r>
            <a:endParaRPr lang="pt-BR" noProof="0" dirty="0"/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998" y="917933"/>
            <a:ext cx="5305298" cy="1907865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50" name="Straight Connector 49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8253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05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igad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B.20120903.Obrigado.Branc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087"/>
            <a:ext cx="9144000" cy="228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75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B.20120903.Obrigado.Branc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087"/>
            <a:ext cx="9144000" cy="228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0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B_IMAGE_INK_PPT_RGB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5" name="Picture 4" descr="FB.20120903.Obrigado.Branc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087"/>
            <a:ext cx="9144000" cy="2282395"/>
          </a:xfrm>
          <a:prstGeom prst="rect">
            <a:avLst/>
          </a:prstGeom>
        </p:spPr>
      </p:pic>
      <p:sp>
        <p:nvSpPr>
          <p:cNvPr id="6" name="FutureBrand"/>
          <p:cNvSpPr/>
          <p:nvPr userDrawn="1"/>
        </p:nvSpPr>
        <p:spPr>
          <a:xfrm rot="16200000">
            <a:off x="8632697" y="4454349"/>
            <a:ext cx="65785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700" b="0" i="1" dirty="0" smtClean="0">
                <a:latin typeface="Georgia"/>
                <a:cs typeface="Georgia"/>
              </a:rPr>
              <a:t>© FutureBrand</a:t>
            </a:r>
            <a:endParaRPr lang="en-US" sz="700" b="0" i="1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07697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 userDrawn="1"/>
        </p:nvGrpSpPr>
        <p:grpSpPr>
          <a:xfrm>
            <a:off x="-130540" y="-70803"/>
            <a:ext cx="9284700" cy="5370148"/>
            <a:chOff x="-130540" y="-70803"/>
            <a:chExt cx="9284700" cy="5370148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-130540" y="827999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-130540" y="739099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-130540" y="650227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576000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836000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924432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3184432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3272864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532864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4621296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881296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969728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229728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318160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8578160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-130540" y="917932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-130540" y="324000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130540" y="1583865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-130540" y="2159865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-130540" y="2249798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130540" y="2825798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130540" y="2915731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130540" y="3491731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130540" y="3581664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130540" y="4157664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130540" y="4247597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130540" y="4823597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>
              <a:off x="-130540" y="1871865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>
            <a:xfrm>
              <a:off x="-130540" y="2537798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>
            <a:xfrm>
              <a:off x="-130540" y="3203731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>
            <a:xfrm>
              <a:off x="-130540" y="3869664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>
            <a:xfrm>
              <a:off x="-130540" y="4535597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1206000" y="-70803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2554432" y="-25401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3902864" y="-70803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251296" y="-70803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599728" y="-25401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7948160" y="-25401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>
            <a:xfrm>
              <a:off x="-130540" y="1207181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>
              <a:off x="-130540" y="1496431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5391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Cores"/>
          <p:cNvGrpSpPr/>
          <p:nvPr userDrawn="1"/>
        </p:nvGrpSpPr>
        <p:grpSpPr>
          <a:xfrm>
            <a:off x="9335486" y="895752"/>
            <a:ext cx="817456" cy="3865852"/>
            <a:chOff x="9849182" y="390778"/>
            <a:chExt cx="927180" cy="4384751"/>
          </a:xfrm>
        </p:grpSpPr>
        <p:grpSp>
          <p:nvGrpSpPr>
            <p:cNvPr id="54" name="Group 53"/>
            <p:cNvGrpSpPr/>
            <p:nvPr userDrawn="1"/>
          </p:nvGrpSpPr>
          <p:grpSpPr>
            <a:xfrm>
              <a:off x="9849182" y="390778"/>
              <a:ext cx="388800" cy="609402"/>
              <a:chOff x="9399145" y="391140"/>
              <a:chExt cx="388800" cy="609966"/>
            </a:xfrm>
          </p:grpSpPr>
          <p:sp>
            <p:nvSpPr>
              <p:cNvPr id="132" name="Rectangle 131"/>
              <p:cNvSpPr/>
              <p:nvPr userDrawn="1"/>
            </p:nvSpPr>
            <p:spPr>
              <a:xfrm>
                <a:off x="9399145" y="391140"/>
                <a:ext cx="388800" cy="172957"/>
              </a:xfrm>
              <a:prstGeom prst="rect">
                <a:avLst/>
              </a:prstGeom>
              <a:solidFill>
                <a:srgbClr val="B634BB"/>
              </a:solidFill>
              <a:ln w="63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133" name="TextBox 132"/>
              <p:cNvSpPr txBox="1"/>
              <p:nvPr userDrawn="1"/>
            </p:nvSpPr>
            <p:spPr>
              <a:xfrm>
                <a:off x="9399146" y="564097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en-US" sz="700" b="0" i="0" dirty="0" smtClean="0">
                    <a:solidFill>
                      <a:srgbClr val="B634BB"/>
                    </a:solidFill>
                    <a:latin typeface="Museo Sans 700" pitchFamily="50" charset="0"/>
                    <a:cs typeface="Museo Sans 500"/>
                  </a:rPr>
                  <a:t>R 182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B634BB"/>
                    </a:solidFill>
                    <a:latin typeface="Museo Sans 700" pitchFamily="50" charset="0"/>
                    <a:cs typeface="Museo Sans 500"/>
                  </a:rPr>
                  <a:t>G 52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B634BB"/>
                    </a:solidFill>
                    <a:latin typeface="Museo Sans 700" pitchFamily="50" charset="0"/>
                    <a:cs typeface="Museo Sans 500"/>
                  </a:rPr>
                  <a:t>B 187</a:t>
                </a:r>
                <a:endParaRPr lang="en-US" sz="700" b="0" i="0" dirty="0">
                  <a:solidFill>
                    <a:srgbClr val="B634BB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55" name="Group 54"/>
            <p:cNvGrpSpPr/>
            <p:nvPr userDrawn="1"/>
          </p:nvGrpSpPr>
          <p:grpSpPr>
            <a:xfrm>
              <a:off x="9851083" y="2655987"/>
              <a:ext cx="388800" cy="609402"/>
              <a:chOff x="9395343" y="2600625"/>
              <a:chExt cx="388800" cy="609966"/>
            </a:xfrm>
          </p:grpSpPr>
          <p:sp>
            <p:nvSpPr>
              <p:cNvPr id="130" name="Rectangle 129"/>
              <p:cNvSpPr/>
              <p:nvPr userDrawn="1"/>
            </p:nvSpPr>
            <p:spPr>
              <a:xfrm>
                <a:off x="9395343" y="2600625"/>
                <a:ext cx="388800" cy="172957"/>
              </a:xfrm>
              <a:prstGeom prst="rect">
                <a:avLst/>
              </a:prstGeom>
              <a:solidFill>
                <a:srgbClr val="BED600"/>
              </a:solidFill>
              <a:ln w="63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7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Museo Sans 700" pitchFamily="50" charset="0"/>
                </a:endParaRPr>
              </a:p>
            </p:txBody>
          </p:sp>
          <p:sp>
            <p:nvSpPr>
              <p:cNvPr id="131" name="TextBox 130"/>
              <p:cNvSpPr txBox="1"/>
              <p:nvPr userDrawn="1"/>
            </p:nvSpPr>
            <p:spPr>
              <a:xfrm>
                <a:off x="9395344" y="2773582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en-US" sz="700" b="0" i="0" dirty="0" smtClean="0">
                    <a:solidFill>
                      <a:srgbClr val="BED600"/>
                    </a:solidFill>
                    <a:latin typeface="Museo Sans 700" pitchFamily="50" charset="0"/>
                    <a:cs typeface="Museo Sans 500"/>
                  </a:rPr>
                  <a:t>R 190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BED600"/>
                    </a:solidFill>
                    <a:latin typeface="Museo Sans 700" pitchFamily="50" charset="0"/>
                    <a:cs typeface="Museo Sans 500"/>
                  </a:rPr>
                  <a:t>G 214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BED600"/>
                    </a:solidFill>
                    <a:latin typeface="Museo Sans 700" pitchFamily="50" charset="0"/>
                    <a:cs typeface="Museo Sans 500"/>
                  </a:rPr>
                  <a:t>B 0</a:t>
                </a:r>
                <a:endParaRPr lang="en-US" sz="700" b="0" i="0" dirty="0">
                  <a:solidFill>
                    <a:srgbClr val="BED600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56" name="Group 55"/>
            <p:cNvGrpSpPr/>
            <p:nvPr userDrawn="1"/>
          </p:nvGrpSpPr>
          <p:grpSpPr>
            <a:xfrm>
              <a:off x="9849182" y="1145848"/>
              <a:ext cx="388800" cy="609402"/>
              <a:chOff x="9397244" y="1120296"/>
              <a:chExt cx="388800" cy="609966"/>
            </a:xfrm>
          </p:grpSpPr>
          <p:sp>
            <p:nvSpPr>
              <p:cNvPr id="93" name="Rectangle 92"/>
              <p:cNvSpPr/>
              <p:nvPr userDrawn="1"/>
            </p:nvSpPr>
            <p:spPr>
              <a:xfrm>
                <a:off x="9397244" y="1120296"/>
                <a:ext cx="388800" cy="172957"/>
              </a:xfrm>
              <a:prstGeom prst="rect">
                <a:avLst/>
              </a:prstGeom>
              <a:solidFill>
                <a:srgbClr val="D3B8E2"/>
              </a:solidFill>
              <a:ln w="63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94" name="TextBox 93"/>
              <p:cNvSpPr txBox="1"/>
              <p:nvPr userDrawn="1"/>
            </p:nvSpPr>
            <p:spPr>
              <a:xfrm>
                <a:off x="9397245" y="1293253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en-US" sz="700" b="0" i="0" dirty="0" smtClean="0">
                    <a:solidFill>
                      <a:srgbClr val="D3B8E2"/>
                    </a:solidFill>
                    <a:latin typeface="Museo Sans 700" pitchFamily="50" charset="0"/>
                    <a:cs typeface="Museo Sans 500"/>
                  </a:rPr>
                  <a:t>R 211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D3B8E2"/>
                    </a:solidFill>
                    <a:latin typeface="Museo Sans 700" pitchFamily="50" charset="0"/>
                    <a:cs typeface="Museo Sans 500"/>
                  </a:rPr>
                  <a:t>G 184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D3B8E2"/>
                    </a:solidFill>
                    <a:latin typeface="Museo Sans 700" pitchFamily="50" charset="0"/>
                    <a:cs typeface="Museo Sans 500"/>
                  </a:rPr>
                  <a:t>B 226</a:t>
                </a:r>
                <a:endParaRPr lang="en-US" sz="700" b="0" i="0" dirty="0">
                  <a:solidFill>
                    <a:srgbClr val="D3B8E2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57" name="Group 56"/>
            <p:cNvGrpSpPr/>
            <p:nvPr userDrawn="1"/>
          </p:nvGrpSpPr>
          <p:grpSpPr>
            <a:xfrm>
              <a:off x="10387562" y="2655987"/>
              <a:ext cx="388800" cy="609402"/>
              <a:chOff x="9887378" y="2621814"/>
              <a:chExt cx="388800" cy="609966"/>
            </a:xfrm>
          </p:grpSpPr>
          <p:sp>
            <p:nvSpPr>
              <p:cNvPr id="91" name="Rectangle 90"/>
              <p:cNvSpPr/>
              <p:nvPr userDrawn="1"/>
            </p:nvSpPr>
            <p:spPr>
              <a:xfrm>
                <a:off x="9887378" y="2621814"/>
                <a:ext cx="388800" cy="172957"/>
              </a:xfrm>
              <a:prstGeom prst="rect">
                <a:avLst/>
              </a:prstGeom>
              <a:solidFill>
                <a:srgbClr val="009B38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92" name="TextBox 91"/>
              <p:cNvSpPr txBox="1"/>
              <p:nvPr userDrawn="1"/>
            </p:nvSpPr>
            <p:spPr>
              <a:xfrm>
                <a:off x="9887379" y="2794771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en-US" sz="700" b="0" i="0" dirty="0" smtClean="0">
                    <a:solidFill>
                      <a:schemeClr val="accent5"/>
                    </a:solidFill>
                    <a:latin typeface="Museo Sans 700" pitchFamily="50" charset="0"/>
                    <a:cs typeface="Museo Sans 500"/>
                  </a:rPr>
                  <a:t>R 0</a:t>
                </a:r>
              </a:p>
              <a:p>
                <a:pPr algn="l"/>
                <a:r>
                  <a:rPr lang="en-US" sz="700" b="0" i="0" dirty="0" smtClean="0">
                    <a:solidFill>
                      <a:schemeClr val="accent5"/>
                    </a:solidFill>
                    <a:latin typeface="Museo Sans 700" pitchFamily="50" charset="0"/>
                    <a:cs typeface="Museo Sans 500"/>
                  </a:rPr>
                  <a:t>G 155</a:t>
                </a:r>
              </a:p>
              <a:p>
                <a:pPr algn="l"/>
                <a:r>
                  <a:rPr lang="en-US" sz="700" b="0" i="0" dirty="0" smtClean="0">
                    <a:solidFill>
                      <a:schemeClr val="accent5"/>
                    </a:solidFill>
                    <a:latin typeface="Museo Sans 700" pitchFamily="50" charset="0"/>
                    <a:cs typeface="Museo Sans 500"/>
                  </a:rPr>
                  <a:t>B 56</a:t>
                </a:r>
                <a:endParaRPr lang="en-US" sz="700" b="0" i="0" dirty="0">
                  <a:solidFill>
                    <a:schemeClr val="accent5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58" name="Group 57"/>
            <p:cNvGrpSpPr/>
            <p:nvPr userDrawn="1"/>
          </p:nvGrpSpPr>
          <p:grpSpPr>
            <a:xfrm>
              <a:off x="10387562" y="390778"/>
              <a:ext cx="388800" cy="609402"/>
              <a:chOff x="9891180" y="391140"/>
              <a:chExt cx="388800" cy="609966"/>
            </a:xfrm>
          </p:grpSpPr>
          <p:sp>
            <p:nvSpPr>
              <p:cNvPr id="89" name="Rectangle 88"/>
              <p:cNvSpPr/>
              <p:nvPr userDrawn="1"/>
            </p:nvSpPr>
            <p:spPr>
              <a:xfrm>
                <a:off x="9891180" y="391140"/>
                <a:ext cx="388800" cy="172957"/>
              </a:xfrm>
              <a:prstGeom prst="rect">
                <a:avLst/>
              </a:prstGeom>
              <a:solidFill>
                <a:srgbClr val="CA005D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90" name="TextBox 89"/>
              <p:cNvSpPr txBox="1"/>
              <p:nvPr userDrawn="1"/>
            </p:nvSpPr>
            <p:spPr>
              <a:xfrm>
                <a:off x="9891181" y="564097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en-US" sz="700" b="0" i="0" dirty="0" smtClean="0">
                    <a:solidFill>
                      <a:schemeClr val="accent2"/>
                    </a:solidFill>
                    <a:latin typeface="Museo Sans 700" pitchFamily="50" charset="0"/>
                    <a:cs typeface="Museo Sans 500"/>
                  </a:rPr>
                  <a:t>R 202</a:t>
                </a:r>
              </a:p>
              <a:p>
                <a:pPr algn="l"/>
                <a:r>
                  <a:rPr lang="en-US" sz="700" b="0" i="0" dirty="0" smtClean="0">
                    <a:solidFill>
                      <a:schemeClr val="accent2"/>
                    </a:solidFill>
                    <a:latin typeface="Museo Sans 700" pitchFamily="50" charset="0"/>
                    <a:cs typeface="Museo Sans 500"/>
                  </a:rPr>
                  <a:t>G 0</a:t>
                </a:r>
              </a:p>
              <a:p>
                <a:pPr algn="l"/>
                <a:r>
                  <a:rPr lang="en-US" sz="700" b="0" i="0" dirty="0" smtClean="0">
                    <a:solidFill>
                      <a:schemeClr val="accent2"/>
                    </a:solidFill>
                    <a:latin typeface="Museo Sans 700" pitchFamily="50" charset="0"/>
                    <a:cs typeface="Museo Sans 500"/>
                  </a:rPr>
                  <a:t>B 93</a:t>
                </a:r>
                <a:endParaRPr lang="en-US" sz="700" b="0" i="0" dirty="0">
                  <a:solidFill>
                    <a:schemeClr val="accent2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9849182" y="3411057"/>
              <a:ext cx="388800" cy="609402"/>
              <a:chOff x="9393442" y="3363039"/>
              <a:chExt cx="388800" cy="609966"/>
            </a:xfrm>
          </p:grpSpPr>
          <p:sp>
            <p:nvSpPr>
              <p:cNvPr id="83" name="Rectangle 82"/>
              <p:cNvSpPr/>
              <p:nvPr userDrawn="1"/>
            </p:nvSpPr>
            <p:spPr>
              <a:xfrm>
                <a:off x="9393442" y="3363039"/>
                <a:ext cx="388800" cy="172957"/>
              </a:xfrm>
              <a:prstGeom prst="rect">
                <a:avLst/>
              </a:prstGeom>
              <a:solidFill>
                <a:srgbClr val="00B9E4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86" name="TextBox 85"/>
              <p:cNvSpPr txBox="1"/>
              <p:nvPr userDrawn="1"/>
            </p:nvSpPr>
            <p:spPr>
              <a:xfrm>
                <a:off x="9393443" y="3535996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en-US" sz="700" b="0" i="0" dirty="0" smtClean="0">
                    <a:solidFill>
                      <a:schemeClr val="accent6"/>
                    </a:solidFill>
                    <a:latin typeface="Museo Sans 700" pitchFamily="50" charset="0"/>
                    <a:cs typeface="Museo Sans 500"/>
                  </a:rPr>
                  <a:t>R 0</a:t>
                </a:r>
              </a:p>
              <a:p>
                <a:pPr algn="l"/>
                <a:r>
                  <a:rPr lang="en-US" sz="700" b="0" i="0" dirty="0" smtClean="0">
                    <a:solidFill>
                      <a:schemeClr val="accent6"/>
                    </a:solidFill>
                    <a:latin typeface="Museo Sans 700" pitchFamily="50" charset="0"/>
                    <a:cs typeface="Museo Sans 500"/>
                  </a:rPr>
                  <a:t>G 185</a:t>
                </a:r>
              </a:p>
              <a:p>
                <a:pPr algn="l"/>
                <a:r>
                  <a:rPr lang="en-US" sz="700" b="0" i="0" dirty="0" smtClean="0">
                    <a:solidFill>
                      <a:schemeClr val="accent6"/>
                    </a:solidFill>
                    <a:latin typeface="Museo Sans 700" pitchFamily="50" charset="0"/>
                    <a:cs typeface="Museo Sans 500"/>
                  </a:rPr>
                  <a:t>B 228</a:t>
                </a:r>
                <a:endParaRPr lang="en-US" sz="700" b="0" i="0" dirty="0">
                  <a:solidFill>
                    <a:schemeClr val="accent6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60" name="Group 59"/>
            <p:cNvGrpSpPr/>
            <p:nvPr userDrawn="1"/>
          </p:nvGrpSpPr>
          <p:grpSpPr>
            <a:xfrm>
              <a:off x="10387562" y="1145848"/>
              <a:ext cx="388800" cy="609402"/>
              <a:chOff x="9891181" y="1120296"/>
              <a:chExt cx="388800" cy="609966"/>
            </a:xfrm>
          </p:grpSpPr>
          <p:sp>
            <p:nvSpPr>
              <p:cNvPr id="76" name="Rectangle 75"/>
              <p:cNvSpPr/>
              <p:nvPr userDrawn="1"/>
            </p:nvSpPr>
            <p:spPr>
              <a:xfrm>
                <a:off x="9891181" y="1120296"/>
                <a:ext cx="388800" cy="172957"/>
              </a:xfrm>
              <a:prstGeom prst="rect">
                <a:avLst/>
              </a:prstGeom>
              <a:solidFill>
                <a:srgbClr val="ED2939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82" name="TextBox 81"/>
              <p:cNvSpPr txBox="1"/>
              <p:nvPr userDrawn="1"/>
            </p:nvSpPr>
            <p:spPr>
              <a:xfrm>
                <a:off x="9891182" y="1293253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en-US" sz="700" b="0" i="0" dirty="0" smtClean="0">
                    <a:solidFill>
                      <a:schemeClr val="accent4"/>
                    </a:solidFill>
                    <a:latin typeface="Museo Sans 700" pitchFamily="50" charset="0"/>
                    <a:cs typeface="Museo Sans 500"/>
                  </a:rPr>
                  <a:t>R 237</a:t>
                </a:r>
              </a:p>
              <a:p>
                <a:pPr algn="l"/>
                <a:r>
                  <a:rPr lang="en-US" sz="700" b="0" i="0" dirty="0" smtClean="0">
                    <a:solidFill>
                      <a:schemeClr val="accent4"/>
                    </a:solidFill>
                    <a:latin typeface="Museo Sans 700" pitchFamily="50" charset="0"/>
                    <a:cs typeface="Museo Sans 500"/>
                  </a:rPr>
                  <a:t>G 41</a:t>
                </a:r>
              </a:p>
              <a:p>
                <a:pPr algn="l"/>
                <a:r>
                  <a:rPr lang="en-US" sz="700" b="0" i="0" dirty="0" smtClean="0">
                    <a:solidFill>
                      <a:schemeClr val="accent4"/>
                    </a:solidFill>
                    <a:latin typeface="Museo Sans 700" pitchFamily="50" charset="0"/>
                    <a:cs typeface="Museo Sans 500"/>
                  </a:rPr>
                  <a:t>B 57</a:t>
                </a:r>
                <a:endParaRPr lang="en-US" sz="700" b="0" i="0" dirty="0">
                  <a:solidFill>
                    <a:schemeClr val="accent4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0387562" y="3411057"/>
              <a:ext cx="388800" cy="609402"/>
              <a:chOff x="9891182" y="3363039"/>
              <a:chExt cx="388800" cy="609966"/>
            </a:xfrm>
          </p:grpSpPr>
          <p:sp>
            <p:nvSpPr>
              <p:cNvPr id="74" name="Rectangle 73"/>
              <p:cNvSpPr/>
              <p:nvPr userDrawn="1"/>
            </p:nvSpPr>
            <p:spPr>
              <a:xfrm>
                <a:off x="9891182" y="3363039"/>
                <a:ext cx="388800" cy="172957"/>
              </a:xfrm>
              <a:prstGeom prst="rect">
                <a:avLst/>
              </a:prstGeom>
              <a:solidFill>
                <a:srgbClr val="212492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75" name="TextBox 74"/>
              <p:cNvSpPr txBox="1"/>
              <p:nvPr userDrawn="1"/>
            </p:nvSpPr>
            <p:spPr>
              <a:xfrm>
                <a:off x="9891183" y="3535996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en-US" sz="700" b="0" i="0" dirty="0" smtClean="0">
                    <a:solidFill>
                      <a:srgbClr val="212492"/>
                    </a:solidFill>
                    <a:latin typeface="Museo Sans 700" pitchFamily="50" charset="0"/>
                    <a:cs typeface="Museo Sans 500"/>
                  </a:rPr>
                  <a:t>R 33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212492"/>
                    </a:solidFill>
                    <a:latin typeface="Museo Sans 700" pitchFamily="50" charset="0"/>
                    <a:cs typeface="Museo Sans 500"/>
                  </a:rPr>
                  <a:t>G 36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212492"/>
                    </a:solidFill>
                    <a:latin typeface="Museo Sans 700" pitchFamily="50" charset="0"/>
                    <a:cs typeface="Museo Sans 500"/>
                  </a:rPr>
                  <a:t>B 146</a:t>
                </a:r>
                <a:endParaRPr lang="en-US" sz="700" b="0" i="0" dirty="0">
                  <a:solidFill>
                    <a:srgbClr val="212492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62" name="Group 61"/>
            <p:cNvGrpSpPr/>
            <p:nvPr userDrawn="1"/>
          </p:nvGrpSpPr>
          <p:grpSpPr>
            <a:xfrm>
              <a:off x="10387562" y="1900918"/>
              <a:ext cx="388800" cy="609402"/>
              <a:chOff x="9889279" y="1890502"/>
              <a:chExt cx="388800" cy="609966"/>
            </a:xfrm>
          </p:grpSpPr>
          <p:sp>
            <p:nvSpPr>
              <p:cNvPr id="72" name="Rectangle 71"/>
              <p:cNvSpPr/>
              <p:nvPr userDrawn="1"/>
            </p:nvSpPr>
            <p:spPr>
              <a:xfrm>
                <a:off x="9889279" y="1890502"/>
                <a:ext cx="388800" cy="172957"/>
              </a:xfrm>
              <a:prstGeom prst="rect">
                <a:avLst/>
              </a:prstGeom>
              <a:solidFill>
                <a:srgbClr val="FFA100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73" name="TextBox 72"/>
              <p:cNvSpPr txBox="1"/>
              <p:nvPr userDrawn="1"/>
            </p:nvSpPr>
            <p:spPr>
              <a:xfrm>
                <a:off x="9889280" y="2063459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en-US" sz="700" b="0" i="0" dirty="0" smtClean="0">
                    <a:solidFill>
                      <a:srgbClr val="FFA100"/>
                    </a:solidFill>
                    <a:latin typeface="Museo Sans 700" pitchFamily="50" charset="0"/>
                    <a:cs typeface="Museo Sans 500"/>
                  </a:rPr>
                  <a:t>R 255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FFA100"/>
                    </a:solidFill>
                    <a:latin typeface="Museo Sans 700" pitchFamily="50" charset="0"/>
                    <a:cs typeface="Museo Sans 500"/>
                  </a:rPr>
                  <a:t>G 161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FFA100"/>
                    </a:solidFill>
                    <a:latin typeface="Museo Sans 700" pitchFamily="50" charset="0"/>
                    <a:cs typeface="Museo Sans 500"/>
                  </a:rPr>
                  <a:t>B 0</a:t>
                </a:r>
                <a:endParaRPr lang="en-US" sz="700" b="0" i="0" dirty="0">
                  <a:solidFill>
                    <a:srgbClr val="FFA100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63" name="Group 62"/>
            <p:cNvGrpSpPr/>
            <p:nvPr userDrawn="1"/>
          </p:nvGrpSpPr>
          <p:grpSpPr>
            <a:xfrm>
              <a:off x="9849182" y="1900918"/>
              <a:ext cx="388800" cy="609402"/>
              <a:chOff x="9399145" y="1890502"/>
              <a:chExt cx="388800" cy="609966"/>
            </a:xfrm>
          </p:grpSpPr>
          <p:sp>
            <p:nvSpPr>
              <p:cNvPr id="70" name="Rectangle 69"/>
              <p:cNvSpPr/>
              <p:nvPr userDrawn="1"/>
            </p:nvSpPr>
            <p:spPr>
              <a:xfrm>
                <a:off x="9399145" y="1890502"/>
                <a:ext cx="388800" cy="172957"/>
              </a:xfrm>
              <a:prstGeom prst="rect">
                <a:avLst/>
              </a:prstGeom>
              <a:solidFill>
                <a:srgbClr val="E4D700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71" name="TextBox 70"/>
              <p:cNvSpPr txBox="1"/>
              <p:nvPr userDrawn="1"/>
            </p:nvSpPr>
            <p:spPr>
              <a:xfrm>
                <a:off x="9399146" y="2063459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en-US" sz="700" b="0" i="0" dirty="0" smtClean="0">
                    <a:solidFill>
                      <a:schemeClr val="accent3"/>
                    </a:solidFill>
                    <a:latin typeface="Museo Sans 700" pitchFamily="50" charset="0"/>
                    <a:cs typeface="Museo Sans 500"/>
                  </a:rPr>
                  <a:t>R 228</a:t>
                </a:r>
              </a:p>
              <a:p>
                <a:pPr algn="l"/>
                <a:r>
                  <a:rPr lang="en-US" sz="700" b="0" i="0" dirty="0" smtClean="0">
                    <a:solidFill>
                      <a:schemeClr val="accent3"/>
                    </a:solidFill>
                    <a:latin typeface="Museo Sans 700" pitchFamily="50" charset="0"/>
                    <a:cs typeface="Museo Sans 500"/>
                  </a:rPr>
                  <a:t>G 215</a:t>
                </a:r>
              </a:p>
              <a:p>
                <a:pPr algn="l"/>
                <a:r>
                  <a:rPr lang="en-US" sz="700" b="0" i="0" dirty="0" smtClean="0">
                    <a:solidFill>
                      <a:schemeClr val="accent3"/>
                    </a:solidFill>
                    <a:latin typeface="Museo Sans 700" pitchFamily="50" charset="0"/>
                    <a:cs typeface="Museo Sans 500"/>
                  </a:rPr>
                  <a:t>B 0</a:t>
                </a:r>
                <a:endParaRPr lang="en-US" sz="700" b="0" i="0" dirty="0">
                  <a:solidFill>
                    <a:schemeClr val="accent3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64" name="Group 63"/>
            <p:cNvGrpSpPr/>
            <p:nvPr userDrawn="1"/>
          </p:nvGrpSpPr>
          <p:grpSpPr>
            <a:xfrm>
              <a:off x="9849182" y="4166127"/>
              <a:ext cx="388800" cy="609402"/>
              <a:chOff x="9393442" y="4237400"/>
              <a:chExt cx="388800" cy="609966"/>
            </a:xfrm>
          </p:grpSpPr>
          <p:sp>
            <p:nvSpPr>
              <p:cNvPr id="68" name="Rectangle 67"/>
              <p:cNvSpPr/>
              <p:nvPr userDrawn="1"/>
            </p:nvSpPr>
            <p:spPr>
              <a:xfrm>
                <a:off x="9393442" y="4237400"/>
                <a:ext cx="388800" cy="172957"/>
              </a:xfrm>
              <a:prstGeom prst="rect">
                <a:avLst/>
              </a:prstGeom>
              <a:solidFill>
                <a:srgbClr val="CBC7BF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69" name="TextBox 68"/>
              <p:cNvSpPr txBox="1"/>
              <p:nvPr userDrawn="1"/>
            </p:nvSpPr>
            <p:spPr>
              <a:xfrm>
                <a:off x="9393443" y="4410357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en-US" sz="700" b="0" i="0" dirty="0" smtClean="0">
                    <a:solidFill>
                      <a:srgbClr val="CBC7BF"/>
                    </a:solidFill>
                    <a:latin typeface="Museo Sans 700" pitchFamily="50" charset="0"/>
                    <a:cs typeface="Museo Sans 500"/>
                  </a:rPr>
                  <a:t>R 203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CBC7BF"/>
                    </a:solidFill>
                    <a:latin typeface="Museo Sans 700" pitchFamily="50" charset="0"/>
                    <a:cs typeface="Museo Sans 500"/>
                  </a:rPr>
                  <a:t>G 199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CBC7BF"/>
                    </a:solidFill>
                    <a:latin typeface="Museo Sans 700" pitchFamily="50" charset="0"/>
                    <a:cs typeface="Museo Sans 500"/>
                  </a:rPr>
                  <a:t>B 191</a:t>
                </a:r>
                <a:endParaRPr lang="en-US" sz="700" b="0" i="0" dirty="0">
                  <a:solidFill>
                    <a:srgbClr val="CBC7BF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65" name="Group 64"/>
            <p:cNvGrpSpPr/>
            <p:nvPr userDrawn="1"/>
          </p:nvGrpSpPr>
          <p:grpSpPr>
            <a:xfrm>
              <a:off x="10387562" y="4166127"/>
              <a:ext cx="388800" cy="609402"/>
              <a:chOff x="9848740" y="4224586"/>
              <a:chExt cx="388800" cy="609966"/>
            </a:xfrm>
          </p:grpSpPr>
          <p:sp>
            <p:nvSpPr>
              <p:cNvPr id="66" name="Rectangle 65"/>
              <p:cNvSpPr/>
              <p:nvPr userDrawn="1"/>
            </p:nvSpPr>
            <p:spPr>
              <a:xfrm>
                <a:off x="9848740" y="4224586"/>
                <a:ext cx="388800" cy="172957"/>
              </a:xfrm>
              <a:prstGeom prst="rect">
                <a:avLst/>
              </a:prstGeom>
              <a:solidFill>
                <a:srgbClr val="80686F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67" name="TextBox 66"/>
              <p:cNvSpPr txBox="1"/>
              <p:nvPr userDrawn="1"/>
            </p:nvSpPr>
            <p:spPr>
              <a:xfrm>
                <a:off x="9848741" y="4397543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en-US" sz="700" b="0" i="0" dirty="0" smtClean="0">
                    <a:solidFill>
                      <a:srgbClr val="80686F"/>
                    </a:solidFill>
                    <a:latin typeface="Museo Sans 700" pitchFamily="50" charset="0"/>
                    <a:cs typeface="Museo Sans 500"/>
                  </a:rPr>
                  <a:t>R 128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80686F"/>
                    </a:solidFill>
                    <a:latin typeface="Museo Sans 700" pitchFamily="50" charset="0"/>
                    <a:cs typeface="Museo Sans 500"/>
                  </a:rPr>
                  <a:t>G 104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80686F"/>
                    </a:solidFill>
                    <a:latin typeface="Museo Sans 700" pitchFamily="50" charset="0"/>
                    <a:cs typeface="Museo Sans 500"/>
                  </a:rPr>
                  <a:t>B 111</a:t>
                </a:r>
                <a:endParaRPr lang="en-US" sz="700" b="0" i="0" dirty="0">
                  <a:solidFill>
                    <a:srgbClr val="80686F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</p:grpSp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</p:grpSp>
      <p:grpSp>
        <p:nvGrpSpPr>
          <p:cNvPr id="7" name="Atenção"/>
          <p:cNvGrpSpPr/>
          <p:nvPr userDrawn="1"/>
        </p:nvGrpSpPr>
        <p:grpSpPr>
          <a:xfrm>
            <a:off x="-1232900" y="917933"/>
            <a:ext cx="1145934" cy="3242907"/>
            <a:chOff x="-1232900" y="917931"/>
            <a:chExt cx="1145934" cy="3242907"/>
          </a:xfrm>
        </p:grpSpPr>
        <p:sp>
          <p:nvSpPr>
            <p:cNvPr id="135" name="Espaçamento"/>
            <p:cNvSpPr txBox="1"/>
            <p:nvPr userDrawn="1"/>
          </p:nvSpPr>
          <p:spPr>
            <a:xfrm>
              <a:off x="-1232899" y="1197906"/>
              <a:ext cx="1145933" cy="29629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0" bIns="0" rtlCol="0">
              <a:noAutofit/>
            </a:bodyPr>
            <a:lstStyle/>
            <a:p>
              <a:pPr>
                <a:lnSpc>
                  <a:spcPts val="1400"/>
                </a:lnSpc>
                <a:spcBef>
                  <a:spcPts val="600"/>
                </a:spcBef>
              </a:pPr>
              <a:r>
                <a:rPr lang="pt-BR" sz="1200" i="0" dirty="0" smtClean="0">
                  <a:latin typeface="+mj-lt"/>
                </a:rPr>
                <a:t>Espaçamento deve sempre</a:t>
              </a:r>
              <a:r>
                <a:rPr lang="pt-BR" sz="1200" i="0" baseline="0" dirty="0" smtClean="0">
                  <a:latin typeface="+mj-lt"/>
                </a:rPr>
                <a:t> ser ajustado manualmente:</a:t>
              </a:r>
            </a:p>
            <a:p>
              <a:pPr>
                <a:lnSpc>
                  <a:spcPts val="1400"/>
                </a:lnSpc>
                <a:spcBef>
                  <a:spcPts val="600"/>
                </a:spcBef>
              </a:pPr>
              <a:r>
                <a:rPr lang="pt-BR" sz="1200" b="1" i="0" dirty="0" smtClean="0">
                  <a:latin typeface="+mj-lt"/>
                </a:rPr>
                <a:t>Parágrafo</a:t>
              </a:r>
              <a:r>
                <a:rPr lang="pt-BR" sz="1200" i="0" dirty="0" smtClean="0">
                  <a:latin typeface="+mj-lt"/>
                </a:rPr>
                <a:t>:</a:t>
              </a:r>
              <a:br>
                <a:rPr lang="pt-BR" sz="1200" i="0" dirty="0" smtClean="0">
                  <a:latin typeface="+mj-lt"/>
                </a:rPr>
              </a:br>
              <a:r>
                <a:rPr lang="pt-BR" sz="1200" i="0" dirty="0" smtClean="0">
                  <a:latin typeface="+mj-lt"/>
                </a:rPr>
                <a:t>Antes=metade</a:t>
              </a:r>
              <a:r>
                <a:rPr lang="pt-BR" sz="1200" i="0" baseline="0" dirty="0" smtClean="0">
                  <a:latin typeface="+mj-lt"/>
                </a:rPr>
                <a:t> do tamanho da fonte.</a:t>
              </a:r>
            </a:p>
            <a:p>
              <a:pPr>
                <a:lnSpc>
                  <a:spcPts val="1400"/>
                </a:lnSpc>
                <a:spcBef>
                  <a:spcPts val="600"/>
                </a:spcBef>
              </a:pPr>
              <a:r>
                <a:rPr lang="pt-BR" sz="1200" b="1" i="0" dirty="0" smtClean="0">
                  <a:latin typeface="+mj-lt"/>
                </a:rPr>
                <a:t>Entrelinha</a:t>
              </a:r>
              <a:r>
                <a:rPr lang="pt-BR" sz="1200" i="0" dirty="0" smtClean="0">
                  <a:latin typeface="+mj-lt"/>
                </a:rPr>
                <a:t>:</a:t>
              </a:r>
              <a:br>
                <a:rPr lang="pt-BR" sz="1200" i="0" dirty="0" smtClean="0">
                  <a:latin typeface="+mj-lt"/>
                </a:rPr>
              </a:br>
              <a:r>
                <a:rPr lang="pt-BR" sz="1200" i="0" dirty="0" smtClean="0">
                  <a:latin typeface="+mj-lt"/>
                </a:rPr>
                <a:t>Exatamente</a:t>
              </a:r>
              <a:r>
                <a:rPr lang="pt-BR" sz="1200" i="0" baseline="0" noProof="0" dirty="0" smtClean="0">
                  <a:latin typeface="+mj-lt"/>
                </a:rPr>
                <a:t> = 2 pontos a mais que o tamanho da fonte.</a:t>
              </a:r>
              <a:endParaRPr lang="pt-BR" sz="1200" i="0" noProof="0" dirty="0" smtClean="0">
                <a:latin typeface="+mj-lt"/>
              </a:endParaRPr>
            </a:p>
          </p:txBody>
        </p:sp>
        <p:sp>
          <p:nvSpPr>
            <p:cNvPr id="134" name="Atenção"/>
            <p:cNvSpPr txBox="1"/>
            <p:nvPr userDrawn="1"/>
          </p:nvSpPr>
          <p:spPr>
            <a:xfrm>
              <a:off x="-1232900" y="917931"/>
              <a:ext cx="1145933" cy="28035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r>
                <a:rPr lang="pt-BR" i="1" dirty="0" smtClean="0">
                  <a:solidFill>
                    <a:schemeClr val="bg1"/>
                  </a:solidFill>
                  <a:latin typeface="Georgia" pitchFamily="18" charset="0"/>
                </a:rPr>
                <a:t>Atenção</a:t>
              </a:r>
            </a:p>
          </p:txBody>
        </p:sp>
      </p:grpSp>
      <p:pic>
        <p:nvPicPr>
          <p:cNvPr id="4" name="The creative future company." descr="FB_TCFC_WMk_K-0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17" y="4114177"/>
            <a:ext cx="866778" cy="827234"/>
          </a:xfrm>
          <a:prstGeom prst="rect">
            <a:avLst/>
          </a:prstGeom>
        </p:spPr>
      </p:pic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pic>
        <p:nvPicPr>
          <p:cNvPr id="3" name="FutureBrand" descr="FB_FutureB_WMk_K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75" y="82149"/>
            <a:ext cx="2426044" cy="7350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4571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6000" y="915990"/>
            <a:ext cx="8002160" cy="390760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>
              <a:lnSpc>
                <a:spcPts val="2000"/>
              </a:lnSpc>
              <a:spcBef>
                <a:spcPts val="900"/>
              </a:spcBef>
              <a:spcAft>
                <a:spcPts val="0"/>
              </a:spcAft>
              <a:buNone/>
              <a:defRPr sz="1800" b="0" i="0">
                <a:latin typeface="Museo Sans 300"/>
                <a:cs typeface="Museo Sans 300"/>
              </a:defRPr>
            </a:lvl1pPr>
            <a:lvl2pPr marL="174625" indent="-169863">
              <a:lnSpc>
                <a:spcPts val="2000"/>
              </a:lnSpc>
              <a:spcBef>
                <a:spcPts val="900"/>
              </a:spcBef>
              <a:spcAft>
                <a:spcPts val="0"/>
              </a:spcAft>
              <a:buSzPct val="45000"/>
              <a:buFont typeface="Arial" pitchFamily="34" charset="0"/>
              <a:buChar char="•"/>
              <a:defRPr b="0" i="0" baseline="0">
                <a:latin typeface="Museo Sans 300"/>
                <a:cs typeface="Museo Sans 300"/>
              </a:defRPr>
            </a:lvl2pPr>
            <a:lvl3pPr marL="914400" indent="0">
              <a:lnSpc>
                <a:spcPts val="2200"/>
              </a:lnSpc>
              <a:spcBef>
                <a:spcPts val="0"/>
              </a:spcBef>
              <a:buNone/>
              <a:defRPr b="0" i="0">
                <a:latin typeface="Museo Sans 300"/>
                <a:cs typeface="Museo Sans 300"/>
              </a:defRPr>
            </a:lvl3pPr>
            <a:lvl4pPr marL="1371600" indent="0">
              <a:lnSpc>
                <a:spcPts val="2200"/>
              </a:lnSpc>
              <a:spcBef>
                <a:spcPts val="0"/>
              </a:spcBef>
              <a:buNone/>
              <a:defRPr b="0" i="0">
                <a:latin typeface="Museo Sans 300"/>
                <a:cs typeface="Museo Sans 300"/>
              </a:defRPr>
            </a:lvl4pPr>
            <a:lvl5pPr marL="1828800" indent="0">
              <a:lnSpc>
                <a:spcPts val="2200"/>
              </a:lnSpc>
              <a:spcBef>
                <a:spcPts val="0"/>
              </a:spcBef>
              <a:buNone/>
              <a:defRPr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Neste estilo você pode ter texto corrido.</a:t>
            </a:r>
          </a:p>
          <a:p>
            <a:pPr lvl="1"/>
            <a:r>
              <a:rPr lang="pt-BR" noProof="0" dirty="0" smtClean="0"/>
              <a:t>Também pode ter bullets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6000" y="322266"/>
            <a:ext cx="7992268" cy="3279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dirty="0" smtClean="0"/>
              <a:t>Insira o título, sempre terminando com ponto final.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8875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2264"/>
            <a:ext cx="8002161" cy="32796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dirty="0" smtClean="0"/>
              <a:t>Este estilo tem somente título.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9670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622801" y="917933"/>
            <a:ext cx="3955360" cy="3905665"/>
          </a:xfrm>
          <a:noFill/>
        </p:spPr>
        <p:txBody>
          <a:bodyPr/>
          <a:lstStyle>
            <a:lvl1pPr>
              <a:lnSpc>
                <a:spcPts val="2400"/>
              </a:lnSpc>
              <a:spcAft>
                <a:spcPts val="0"/>
              </a:spcAft>
              <a:defRPr lang="en-US" sz="2200" b="0" i="0" kern="1200" baseline="0" dirty="0" smtClean="0">
                <a:solidFill>
                  <a:schemeClr val="bg1"/>
                </a:solidFill>
                <a:latin typeface="Museo Sans 300"/>
                <a:ea typeface="+mn-ea"/>
                <a:cs typeface="Museo Sans 300"/>
              </a:defRPr>
            </a:lvl1pPr>
            <a:lvl2pPr marL="180000" indent="-182563">
              <a:lnSpc>
                <a:spcPts val="2000"/>
              </a:lnSpc>
              <a:spcAft>
                <a:spcPts val="0"/>
              </a:spcAft>
              <a:buFont typeface="Arial"/>
              <a:buChar char="•"/>
              <a:defRPr sz="1800" b="0" i="0" baseline="0">
                <a:solidFill>
                  <a:schemeClr val="bg1"/>
                </a:solidFill>
                <a:latin typeface="Museo Sans 300"/>
                <a:cs typeface="Museo Sans 300"/>
              </a:defRPr>
            </a:lvl2pPr>
          </a:lstStyle>
          <a:p>
            <a:pPr lvl="0"/>
            <a:r>
              <a:rPr lang="pt-BR" noProof="0" dirty="0" smtClean="0"/>
              <a:t>Escreva as etapas</a:t>
            </a:r>
          </a:p>
          <a:p>
            <a:pPr lvl="1"/>
            <a:r>
              <a:rPr lang="pt-BR" noProof="0" dirty="0" smtClean="0"/>
              <a:t>Se precisar pode ter sub etapas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76005" y="828000"/>
            <a:ext cx="3326863" cy="33328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lnSpc>
                <a:spcPts val="6800"/>
              </a:lnSpc>
              <a:spcBef>
                <a:spcPts val="3300"/>
              </a:spcBef>
              <a:defRPr sz="6600" b="0" i="1" baseline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pt-BR" noProof="0" dirty="0" smtClean="0"/>
              <a:t>Agenda ou Sumário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622801" y="827999"/>
            <a:ext cx="46903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1624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2264"/>
            <a:ext cx="8002161" cy="32796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dirty="0" smtClean="0"/>
              <a:t>Este estilo tem somente título.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0333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6000" y="322266"/>
            <a:ext cx="8002160" cy="3830596"/>
          </a:xfrm>
          <a:prstGeom prst="rect">
            <a:avLst/>
          </a:prstGeom>
          <a:noFill/>
        </p:spPr>
        <p:txBody>
          <a:bodyPr lIns="0" tIns="0" rIns="0" bIns="0" anchor="ctr" anchorCtr="0">
            <a:noAutofit/>
          </a:bodyPr>
          <a:lstStyle>
            <a:lvl1pPr>
              <a:lnSpc>
                <a:spcPts val="6800"/>
              </a:lnSpc>
              <a:spcBef>
                <a:spcPts val="3300"/>
              </a:spcBef>
              <a:spcAft>
                <a:spcPts val="0"/>
              </a:spcAft>
              <a:defRPr sz="6600" b="0" i="1" baseline="0">
                <a:latin typeface="Georgia"/>
                <a:cs typeface="Georgia"/>
              </a:defRPr>
            </a:lvl1pPr>
          </a:lstStyle>
          <a:p>
            <a:pPr lvl="0"/>
            <a:r>
              <a:rPr lang="pt-BR" noProof="0" dirty="0" smtClean="0"/>
              <a:t>Divisor. Se tiver pouco texto, aumente o tamanho da fonte.</a:t>
            </a:r>
            <a:br>
              <a:rPr lang="pt-BR" noProof="0" dirty="0" smtClean="0"/>
            </a:br>
            <a:r>
              <a:rPr lang="pt-BR" noProof="0" dirty="0" smtClean="0"/>
              <a:t>Utilize cor de fundo.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2344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+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535598"/>
            <a:ext cx="8002160" cy="365176"/>
          </a:xfrm>
          <a:noFill/>
        </p:spPr>
        <p:txBody>
          <a:bodyPr anchor="t"/>
          <a:lstStyle>
            <a:lvl1pPr marL="0" indent="0">
              <a:lnSpc>
                <a:spcPts val="2400"/>
              </a:lnSpc>
              <a:spcBef>
                <a:spcPts val="1100"/>
              </a:spcBef>
              <a:buNone/>
              <a:defRPr sz="2200" b="0" i="0" baseline="0">
                <a:latin typeface="Museo Sans 300"/>
                <a:cs typeface="Museo Sans 30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um subtítulo ou legenda se precisar.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6004" y="4432960"/>
            <a:ext cx="46903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6000" y="322266"/>
            <a:ext cx="8002160" cy="3830596"/>
          </a:xfrm>
          <a:prstGeom prst="rect">
            <a:avLst/>
          </a:prstGeom>
          <a:noFill/>
        </p:spPr>
        <p:txBody>
          <a:bodyPr lIns="0" tIns="0" rIns="0" bIns="0" anchor="ctr" anchorCtr="0">
            <a:noAutofit/>
          </a:bodyPr>
          <a:lstStyle>
            <a:lvl1pPr>
              <a:lnSpc>
                <a:spcPts val="6800"/>
              </a:lnSpc>
              <a:spcBef>
                <a:spcPts val="3300"/>
              </a:spcBef>
              <a:spcAft>
                <a:spcPts val="0"/>
              </a:spcAft>
              <a:defRPr sz="6600" b="0" i="1" baseline="0">
                <a:latin typeface="Georgia"/>
                <a:cs typeface="Georgia"/>
              </a:defRPr>
            </a:lvl1pPr>
          </a:lstStyle>
          <a:p>
            <a:pPr lvl="0"/>
            <a:r>
              <a:rPr lang="pt-BR" noProof="0" dirty="0" smtClean="0"/>
              <a:t>Divisor. Se tiver pouco texto, aumente o tamanho da fonte.</a:t>
            </a:r>
            <a:br>
              <a:rPr lang="pt-BR" noProof="0" dirty="0" smtClean="0"/>
            </a:br>
            <a:r>
              <a:rPr lang="pt-BR" noProof="0" dirty="0" smtClean="0"/>
              <a:t>Utilize cor de fundo.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5297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917933"/>
            <a:ext cx="8002160" cy="3905665"/>
          </a:xfrm>
          <a:noFill/>
        </p:spPr>
        <p:txBody>
          <a:bodyPr tIns="0"/>
          <a:lstStyle>
            <a:lvl1pPr marL="0" indent="0">
              <a:lnSpc>
                <a:spcPts val="4000"/>
              </a:lnSpc>
              <a:spcBef>
                <a:spcPts val="1900"/>
              </a:spcBef>
              <a:buNone/>
              <a:defRPr sz="3800" b="0" i="1" baseline="0">
                <a:latin typeface="Georgia"/>
                <a:cs typeface="Georgia"/>
              </a:defRPr>
            </a:lvl1pPr>
            <a:lvl2pPr>
              <a:defRPr sz="4000" i="1">
                <a:latin typeface="Chronicle Text G1"/>
                <a:cs typeface="Chronicle Text G1"/>
              </a:defRPr>
            </a:lvl2pPr>
            <a:lvl3pPr>
              <a:defRPr sz="4000" i="1">
                <a:latin typeface="Chronicle Text G1"/>
                <a:cs typeface="Chronicle Text G1"/>
              </a:defRPr>
            </a:lvl3pPr>
            <a:lvl4pPr>
              <a:defRPr sz="4000" i="1">
                <a:latin typeface="Chronicle Text G1"/>
                <a:cs typeface="Chronicle Text G1"/>
              </a:defRPr>
            </a:lvl4pPr>
            <a:lvl5pPr>
              <a:defRPr sz="4000" i="1">
                <a:latin typeface="Chronicle Text G1"/>
                <a:cs typeface="Chronicle Text G1"/>
              </a:defRPr>
            </a:lvl5pPr>
          </a:lstStyle>
          <a:p>
            <a:pPr lvl="0"/>
            <a:r>
              <a:rPr lang="pt-BR" noProof="0" dirty="0" smtClean="0"/>
              <a:t>Insira um texto que dê enfoque a uma ideia. Este slide não deve ter bullets. Ajuste o tamanho do texto  para ficar proporcional – pode aumentar um pouco se for menos texto (e ajuste o espaçamento de entrelinha e parágrafo).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 baseline="0">
                <a:solidFill>
                  <a:schemeClr val="bg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439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taque gde +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5969729" y="917933"/>
            <a:ext cx="2608432" cy="3905665"/>
          </a:xfrm>
          <a:noFill/>
        </p:spPr>
        <p:txBody>
          <a:bodyPr tIns="0"/>
          <a:lstStyle>
            <a:lvl1pPr marL="0" indent="0">
              <a:lnSpc>
                <a:spcPts val="1600"/>
              </a:lnSpc>
              <a:spcBef>
                <a:spcPts val="700"/>
              </a:spcBef>
              <a:buFont typeface="+mj-lt"/>
              <a:buNone/>
              <a:defRPr sz="1400" b="0" i="0" baseline="0">
                <a:latin typeface="Museo Sans 300"/>
                <a:cs typeface="Museo Sans 300"/>
              </a:defRPr>
            </a:lvl1pPr>
            <a:lvl2pPr marL="8001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2pPr>
            <a:lvl3pPr marL="12573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3pPr>
            <a:lvl4pPr marL="17145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4pPr>
            <a:lvl5pPr marL="21717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Insira o texto relacionado ao destaque.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969733" y="739161"/>
            <a:ext cx="46903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6001" y="739162"/>
            <a:ext cx="3956864" cy="4084436"/>
          </a:xfrm>
          <a:prstGeom prst="rect">
            <a:avLst/>
          </a:prstGeom>
          <a:noFill/>
        </p:spPr>
        <p:txBody>
          <a:bodyPr lIns="0" tIns="0" rIns="0" bIns="0" anchor="t">
            <a:noAutofit/>
          </a:bodyPr>
          <a:lstStyle>
            <a:lvl1pPr>
              <a:lnSpc>
                <a:spcPts val="5000"/>
              </a:lnSpc>
              <a:spcBef>
                <a:spcPts val="2400"/>
              </a:spcBef>
              <a:defRPr sz="4800" b="0" i="1" baseline="0">
                <a:latin typeface="Georgia"/>
                <a:cs typeface="Georgia"/>
              </a:defRPr>
            </a:lvl1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9114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02865" y="917933"/>
            <a:ext cx="4675296" cy="3905665"/>
          </a:xfrm>
          <a:noFill/>
        </p:spPr>
        <p:txBody>
          <a:bodyPr/>
          <a:lstStyle>
            <a:lvl1pPr marL="0" indent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None/>
              <a:defRPr sz="1600" b="0" i="0" baseline="0">
                <a:latin typeface="Museo Sans 300"/>
                <a:cs typeface="Museo Sans 300"/>
              </a:defRPr>
            </a:lvl1pPr>
            <a:lvl2pPr marL="92075" indent="-87313">
              <a:lnSpc>
                <a:spcPts val="1400"/>
              </a:lnSpc>
              <a:spcAft>
                <a:spcPts val="600"/>
              </a:spcAft>
              <a:buSzPct val="50000"/>
              <a:buFont typeface="Arial" pitchFamily="34" charset="0"/>
              <a:buChar char="•"/>
              <a:defRPr sz="1200" b="0" i="0">
                <a:latin typeface="Museo Sans 300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Insira o texto, imagem, tabela, gráfico, relacionado ou destaque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6001" y="917934"/>
            <a:ext cx="2610115" cy="1907866"/>
          </a:xfr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 baseline="0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bg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5329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v gd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02865" y="917933"/>
            <a:ext cx="4675296" cy="3905665"/>
          </a:xfrm>
          <a:noFill/>
        </p:spPr>
        <p:txBody>
          <a:bodyPr/>
          <a:lstStyle>
            <a:lvl1pPr marL="0" indent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None/>
              <a:defRPr sz="1600" b="0" i="0" baseline="0">
                <a:latin typeface="Museo Sans 300"/>
                <a:cs typeface="Museo Sans 300"/>
              </a:defRPr>
            </a:lvl1pPr>
            <a:lvl2pPr marL="92075" indent="-87313">
              <a:lnSpc>
                <a:spcPts val="1400"/>
              </a:lnSpc>
              <a:spcAft>
                <a:spcPts val="600"/>
              </a:spcAft>
              <a:buSzPct val="50000"/>
              <a:buFont typeface="Arial" pitchFamily="34" charset="0"/>
              <a:buChar char="•"/>
              <a:defRPr sz="1200" b="0" i="0">
                <a:latin typeface="Museo Sans 300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Insira o texto, imagem, tabela, gráfico, relacionado ou destaque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998" y="2915732"/>
            <a:ext cx="2610114" cy="1907865"/>
          </a:xfrm>
          <a:noFill/>
        </p:spPr>
        <p:txBody>
          <a:bodyPr vert="horz" lIns="0" tIns="0" rIns="0" bIns="0" rtlCol="0">
            <a:noAutofit/>
          </a:bodyPr>
          <a:lstStyle>
            <a:lvl1pPr>
              <a:defRPr lang="en-US" sz="1600" baseline="0" dirty="0"/>
            </a:lvl1pPr>
          </a:lstStyle>
          <a:p>
            <a:pPr lvl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</a:pPr>
            <a:r>
              <a:rPr lang="pt-BR" noProof="0" dirty="0" smtClean="0"/>
              <a:t>Insira o texto.</a:t>
            </a:r>
            <a:endParaRPr lang="pt-BR" noProof="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998" y="917934"/>
            <a:ext cx="2610114" cy="1907866"/>
          </a:xfr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 baseline="0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59" name="Straight Connector 58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bg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9619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v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/>
          <p:cNvSpPr>
            <a:spLocks noGrp="1"/>
          </p:cNvSpPr>
          <p:nvPr>
            <p:ph idx="18" hasCustomPrompt="1"/>
          </p:nvPr>
        </p:nvSpPr>
        <p:spPr>
          <a:xfrm>
            <a:off x="5252804" y="917933"/>
            <a:ext cx="3325359" cy="3905664"/>
          </a:xfr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r>
              <a:rPr lang="pt-BR" dirty="0" smtClean="0"/>
              <a:t>Inserir imagem</a:t>
            </a:r>
            <a:endParaRPr lang="en-US" dirty="0"/>
          </a:p>
        </p:txBody>
      </p:sp>
      <p:sp>
        <p:nvSpPr>
          <p:cNvPr id="14" name="Content Placeholder 1"/>
          <p:cNvSpPr>
            <a:spLocks noGrp="1"/>
          </p:cNvSpPr>
          <p:nvPr>
            <p:ph idx="1" hasCustomPrompt="1"/>
          </p:nvPr>
        </p:nvSpPr>
        <p:spPr>
          <a:xfrm>
            <a:off x="576001" y="2915733"/>
            <a:ext cx="3961079" cy="1907866"/>
          </a:xfr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r>
              <a:rPr lang="pt-BR" dirty="0" smtClean="0"/>
              <a:t>Insira o texto.</a:t>
            </a:r>
            <a:endParaRPr lang="en-US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998" y="917933"/>
            <a:ext cx="3961078" cy="1907865"/>
          </a:xfr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bg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3094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969728" y="917933"/>
            <a:ext cx="2608433" cy="3905665"/>
          </a:xfrm>
          <a:noFill/>
        </p:spPr>
        <p:txBody>
          <a:bodyPr lIns="36000" rIns="36000" bIns="0"/>
          <a:lstStyle>
            <a:lvl1pPr marL="0" indent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buNone/>
              <a:defRPr sz="1400" b="0" i="0">
                <a:latin typeface="Museo Sans 300"/>
                <a:cs typeface="Museo Sans 300"/>
              </a:defRPr>
            </a:lvl1pPr>
            <a:lvl2pPr marL="176212" indent="-171450">
              <a:lnSpc>
                <a:spcPts val="1400"/>
              </a:lnSpc>
              <a:spcAft>
                <a:spcPts val="600"/>
              </a:spcAft>
              <a:buNone/>
              <a:tabLst>
                <a:tab pos="0" algn="l"/>
              </a:tabLst>
              <a:defRPr lang="en-US" sz="1200" b="0" i="0" kern="1200" dirty="0" smtClean="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Insira o texto, imagem, tabela, gráfico, relacionado ou destaque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72868" y="917883"/>
            <a:ext cx="2608431" cy="3903514"/>
          </a:xfrm>
          <a:noFill/>
        </p:spPr>
        <p:txBody>
          <a:bodyPr lIns="36000" rIns="36000" bIns="0"/>
          <a:lstStyle>
            <a:lvl1pPr marL="0" indent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buNone/>
              <a:defRPr sz="1400" b="0" i="0">
                <a:latin typeface="Museo Sans 300"/>
                <a:cs typeface="Museo Sans 300"/>
              </a:defRPr>
            </a:lvl1pPr>
            <a:lvl2pPr marL="92075" indent="-87313">
              <a:lnSpc>
                <a:spcPts val="1400"/>
              </a:lnSpc>
              <a:spcAft>
                <a:spcPts val="600"/>
              </a:spcAft>
              <a:buSzPct val="50000"/>
              <a:buFont typeface="Arial" pitchFamily="34" charset="0"/>
              <a:buChar char="•"/>
              <a:defRPr sz="1200" b="0" i="0">
                <a:latin typeface="Museo Sans 300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Insira o texto, imagem, tabela, gráfico, relacionado ou destaque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6001" y="917933"/>
            <a:ext cx="2610115" cy="1907865"/>
          </a:xfr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bg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5187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h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/>
          <p:cNvSpPr>
            <a:spLocks noGrp="1"/>
          </p:cNvSpPr>
          <p:nvPr>
            <p:ph idx="18" hasCustomPrompt="1"/>
          </p:nvPr>
        </p:nvSpPr>
        <p:spPr>
          <a:xfrm>
            <a:off x="5969728" y="2913789"/>
            <a:ext cx="2608432" cy="1909810"/>
          </a:xfr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r>
              <a:rPr lang="pt-BR" dirty="0" smtClean="0"/>
              <a:t>Inserir texto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575998" y="2915732"/>
            <a:ext cx="4675298" cy="1907867"/>
          </a:xfr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/>
            </a:lvl1pPr>
          </a:lstStyle>
          <a:p>
            <a:r>
              <a:rPr lang="pt-BR" noProof="0" dirty="0" smtClean="0"/>
              <a:t>Inserir imagem</a:t>
            </a:r>
            <a:endParaRPr lang="pt-BR" noProof="0" dirty="0"/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997" y="917933"/>
            <a:ext cx="4675299" cy="1907865"/>
          </a:xfr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bg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5819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h gd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575998" y="2915732"/>
            <a:ext cx="8002162" cy="1907867"/>
          </a:xfr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/>
            </a:lvl1pPr>
          </a:lstStyle>
          <a:p>
            <a:r>
              <a:rPr lang="pt-BR" noProof="0" dirty="0" smtClean="0"/>
              <a:t>Inserir imagem</a:t>
            </a:r>
            <a:endParaRPr lang="pt-BR" noProof="0" dirty="0"/>
          </a:p>
        </p:txBody>
      </p:sp>
      <p:sp>
        <p:nvSpPr>
          <p:cNvPr id="19" name="Content Placeholder 1"/>
          <p:cNvSpPr>
            <a:spLocks noGrp="1"/>
          </p:cNvSpPr>
          <p:nvPr>
            <p:ph idx="18" hasCustomPrompt="1"/>
          </p:nvPr>
        </p:nvSpPr>
        <p:spPr>
          <a:xfrm>
            <a:off x="5251296" y="915990"/>
            <a:ext cx="3326864" cy="1909810"/>
          </a:xfr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r>
              <a:rPr lang="pt-BR" dirty="0" smtClean="0"/>
              <a:t>Inserir texto</a:t>
            </a:r>
            <a:endParaRPr lang="en-US" dirty="0"/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998" y="917933"/>
            <a:ext cx="3961078" cy="1907865"/>
          </a:xfr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bg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0209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622801" y="917933"/>
            <a:ext cx="3955360" cy="3905665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Aft>
                <a:spcPts val="0"/>
              </a:spcAft>
              <a:defRPr lang="en-US" sz="2200" b="0" i="0" kern="1200" baseline="0" dirty="0" smtClean="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1pPr>
            <a:lvl2pPr marL="180000" indent="-182563">
              <a:lnSpc>
                <a:spcPts val="2000"/>
              </a:lnSpc>
              <a:spcAft>
                <a:spcPts val="0"/>
              </a:spcAft>
              <a:buFont typeface="Arial"/>
              <a:buChar char="•"/>
              <a:defRPr sz="1800" b="0" i="0" baseline="0">
                <a:latin typeface="Museo Sans 300"/>
                <a:cs typeface="Museo Sans 300"/>
              </a:defRPr>
            </a:lvl2pPr>
          </a:lstStyle>
          <a:p>
            <a:pPr lvl="0"/>
            <a:r>
              <a:rPr lang="pt-BR" noProof="0" dirty="0" smtClean="0"/>
              <a:t>Escreva as etapas</a:t>
            </a:r>
          </a:p>
          <a:p>
            <a:pPr lvl="1"/>
            <a:r>
              <a:rPr lang="pt-BR" noProof="0" dirty="0" smtClean="0"/>
              <a:t>Se precisar pode ter sub etapas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76005" y="828000"/>
            <a:ext cx="3326863" cy="33328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lnSpc>
                <a:spcPts val="6800"/>
              </a:lnSpc>
              <a:spcBef>
                <a:spcPts val="3300"/>
              </a:spcBef>
              <a:defRPr sz="6600" b="0" i="1" baseline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pt-BR" noProof="0" dirty="0" smtClean="0"/>
              <a:t>Agenda ou Sumário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58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agem pe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5969728" y="3203732"/>
            <a:ext cx="2608432" cy="1619865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8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3276601" y="3203732"/>
            <a:ext cx="2608432" cy="1619865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576000" y="3203732"/>
            <a:ext cx="2608432" cy="1619865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5969728" y="1207184"/>
            <a:ext cx="2608432" cy="1618617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3276605" y="1207182"/>
            <a:ext cx="2604695" cy="161861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sz="quarter" idx="16" hasCustomPrompt="1"/>
          </p:nvPr>
        </p:nvSpPr>
        <p:spPr>
          <a:xfrm>
            <a:off x="575998" y="1207182"/>
            <a:ext cx="2608434" cy="161861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67" name="Straight Connector 66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2"/>
            <a:ext cx="8002161" cy="326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dirty="0" smtClean="0"/>
              <a:t>Insira o título.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3877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s - 2 fileiras com ti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5969728" y="3581664"/>
            <a:ext cx="2608432" cy="1241934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3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3276605" y="3581664"/>
            <a:ext cx="2604695" cy="1241934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2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575998" y="3581664"/>
            <a:ext cx="2608434" cy="1241934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69813" y="3168329"/>
            <a:ext cx="8008351" cy="322584"/>
          </a:xfrm>
        </p:spPr>
        <p:txBody>
          <a:bodyPr anchor="b"/>
          <a:lstStyle>
            <a:lvl1pPr marL="0" marR="0" indent="0" algn="l" defTabSz="457200" rtl="0" eaLnBrk="1" fontAlgn="auto" latinLnBrk="0" hangingPunct="1">
              <a:lnSpc>
                <a:spcPts val="24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i="1"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24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pt-BR" noProof="0" dirty="0" smtClean="0"/>
              <a:t>Insira um título para as imagens.</a:t>
            </a:r>
          </a:p>
        </p:txBody>
      </p:sp>
      <p:sp>
        <p:nvSpPr>
          <p:cNvPr id="7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969728" y="1583865"/>
            <a:ext cx="2608432" cy="1241934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9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3276605" y="1583865"/>
            <a:ext cx="2604695" cy="1241934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75998" y="1583865"/>
            <a:ext cx="2608434" cy="1241934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569813" y="1171254"/>
            <a:ext cx="8008351" cy="322584"/>
          </a:xfrm>
        </p:spPr>
        <p:txBody>
          <a:bodyPr anchor="b"/>
          <a:lstStyle>
            <a:lvl1pPr>
              <a:lnSpc>
                <a:spcPts val="2400"/>
              </a:lnSpc>
              <a:spcBef>
                <a:spcPts val="1100"/>
              </a:spcBef>
              <a:defRPr sz="2200" i="1" baseline="0">
                <a:latin typeface="+mn-lt"/>
              </a:defRPr>
            </a:lvl1pPr>
          </a:lstStyle>
          <a:p>
            <a:pPr lvl="0"/>
            <a:r>
              <a:rPr lang="pt-BR" noProof="0" dirty="0" smtClean="0"/>
              <a:t>Insira um título para as imagens.</a:t>
            </a:r>
            <a:endParaRPr lang="pt-BR" noProof="0" dirty="0"/>
          </a:p>
        </p:txBody>
      </p:sp>
      <p:cxnSp>
        <p:nvCxnSpPr>
          <p:cNvPr id="67" name="Straight Connector 66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2"/>
            <a:ext cx="8002161" cy="326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Georgia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8871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ns +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625955" y="2915733"/>
            <a:ext cx="3952209" cy="1907866"/>
          </a:xfrm>
          <a:noFill/>
        </p:spPr>
        <p:txBody>
          <a:bodyPr anchor="ctr"/>
          <a:lstStyle>
            <a:lvl1pPr marL="0" indent="0">
              <a:lnSpc>
                <a:spcPts val="1800"/>
              </a:lnSpc>
              <a:spcBef>
                <a:spcPts val="800"/>
              </a:spcBef>
              <a:buNone/>
              <a:defRPr sz="1600"/>
            </a:lvl1pPr>
          </a:lstStyle>
          <a:p>
            <a:r>
              <a:rPr lang="pt-BR" noProof="0" dirty="0" smtClean="0"/>
              <a:t>Insira imagem 2</a:t>
            </a:r>
            <a:endParaRPr lang="pt-BR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576002" y="2915733"/>
            <a:ext cx="3956315" cy="1907866"/>
          </a:xfrm>
          <a:noFill/>
        </p:spPr>
        <p:txBody>
          <a:bodyPr anchor="ctr"/>
          <a:lstStyle>
            <a:lvl1pPr marL="0" marR="0" indent="0" algn="r" defTabSz="457200" rtl="0" eaLnBrk="1" fontAlgn="auto" latinLnBrk="0" hangingPunct="1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/>
            </a:lvl1pPr>
          </a:lstStyle>
          <a:p>
            <a:pPr lvl="0"/>
            <a:r>
              <a:rPr lang="pt-BR" noProof="0" smtClean="0"/>
              <a:t>Insira texto referente a imagem 2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4625950" y="917934"/>
            <a:ext cx="3952210" cy="1907866"/>
          </a:xfrm>
          <a:noFill/>
        </p:spPr>
        <p:txBody>
          <a:bodyPr anchor="ctr"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pPr lvl="0"/>
            <a:r>
              <a:rPr lang="pt-BR" noProof="0" smtClean="0"/>
              <a:t>Insira texto referente a imagem 1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76002" y="917934"/>
            <a:ext cx="3956313" cy="1907866"/>
          </a:xfrm>
          <a:noFill/>
        </p:spPr>
        <p:txBody>
          <a:bodyPr anchor="ctr"/>
          <a:lstStyle>
            <a:lvl1pPr marL="0" indent="0" algn="r">
              <a:lnSpc>
                <a:spcPts val="1800"/>
              </a:lnSpc>
              <a:spcBef>
                <a:spcPts val="800"/>
              </a:spcBef>
              <a:buNone/>
              <a:defRPr sz="1600"/>
            </a:lvl1pPr>
          </a:lstStyle>
          <a:p>
            <a:r>
              <a:rPr lang="pt-BR" noProof="0" dirty="0" smtClean="0"/>
              <a:t> Insira imagem 1</a:t>
            </a:r>
            <a:endParaRPr lang="pt-BR" noProof="0" dirty="0"/>
          </a:p>
        </p:txBody>
      </p:sp>
      <p:cxnSp>
        <p:nvCxnSpPr>
          <p:cNvPr id="64" name="Straight Connector 63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2"/>
            <a:ext cx="8002161" cy="326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dirty="0" smtClean="0"/>
              <a:t>Insira o título.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0840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icture Placeholder 9"/>
          <p:cNvSpPr>
            <a:spLocks noGrp="1"/>
          </p:cNvSpPr>
          <p:nvPr>
            <p:ph type="pic" sz="quarter" idx="30" hasCustomPrompt="1"/>
          </p:nvPr>
        </p:nvSpPr>
        <p:spPr>
          <a:xfrm>
            <a:off x="5969728" y="3383597"/>
            <a:ext cx="2608432" cy="1440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7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3272864" y="3383597"/>
            <a:ext cx="2608432" cy="1440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1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76000" y="3383597"/>
            <a:ext cx="2608432" cy="1440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9" name="Picture Placeholder 6"/>
          <p:cNvSpPr>
            <a:spLocks noGrp="1"/>
          </p:cNvSpPr>
          <p:nvPr>
            <p:ph type="pic" sz="quarter" idx="29" hasCustomPrompt="1"/>
          </p:nvPr>
        </p:nvSpPr>
        <p:spPr>
          <a:xfrm>
            <a:off x="5969728" y="1853798"/>
            <a:ext cx="2608432" cy="1440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6" name="Picture Placeholder 5"/>
          <p:cNvSpPr>
            <a:spLocks noGrp="1"/>
          </p:cNvSpPr>
          <p:nvPr>
            <p:ph type="pic" sz="quarter" idx="26" hasCustomPrompt="1"/>
          </p:nvPr>
        </p:nvSpPr>
        <p:spPr>
          <a:xfrm>
            <a:off x="3272864" y="1853798"/>
            <a:ext cx="2608432" cy="1440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0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576000" y="1853798"/>
            <a:ext cx="2608432" cy="1440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8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5969728" y="323999"/>
            <a:ext cx="2608432" cy="1440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5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3272864" y="323999"/>
            <a:ext cx="2608432" cy="1440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8" name="Picture Placeholder 1"/>
          <p:cNvSpPr>
            <a:spLocks noGrp="1"/>
          </p:cNvSpPr>
          <p:nvPr>
            <p:ph type="pic" sz="quarter" idx="16" hasCustomPrompt="1"/>
          </p:nvPr>
        </p:nvSpPr>
        <p:spPr>
          <a:xfrm>
            <a:off x="576000" y="323999"/>
            <a:ext cx="2608432" cy="1440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3177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4247597"/>
            <a:ext cx="8002161" cy="57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dirty="0" smtClean="0"/>
              <a:t>Insira a legenda da imagem.</a:t>
            </a:r>
            <a:endParaRPr lang="pt-BR" noProof="0" dirty="0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76000" y="324000"/>
            <a:ext cx="8002160" cy="3833665"/>
          </a:xfrm>
          <a:noFill/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pt-BR" noProof="0" dirty="0" smtClean="0"/>
              <a:t> Insira imagem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7380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5969728" y="2919263"/>
            <a:ext cx="2608432" cy="1898316"/>
          </a:xfr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/>
            </a:lvl1pPr>
          </a:lstStyle>
          <a:p>
            <a:r>
              <a:rPr lang="pt-BR" noProof="0" dirty="0" smtClean="0"/>
              <a:t>Insira imagem.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3272864" y="2915732"/>
            <a:ext cx="2608432" cy="1907865"/>
          </a:xfrm>
          <a:noFill/>
        </p:spPr>
        <p:txBody>
          <a:bodyPr vert="horz" lIns="0" tIns="0" rIns="0" bIns="0" rtlCol="0">
            <a:noAutofit/>
          </a:bodyPr>
          <a:lstStyle>
            <a:lvl1pPr>
              <a:lnSpc>
                <a:spcPts val="1600"/>
              </a:lnSpc>
              <a:spcBef>
                <a:spcPts val="700"/>
              </a:spcBef>
              <a:defRPr lang="en-US" sz="1400" baseline="0" dirty="0"/>
            </a:lvl1pPr>
          </a:lstStyle>
          <a:p>
            <a:pPr lvl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</a:pPr>
            <a:r>
              <a:rPr lang="pt-BR" noProof="0" dirty="0" smtClean="0"/>
              <a:t>Insira o texto.</a:t>
            </a:r>
            <a:endParaRPr lang="pt-BR" noProof="0" dirty="0"/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998" y="2915732"/>
            <a:ext cx="2608434" cy="1907865"/>
          </a:xfrm>
          <a:noFill/>
        </p:spPr>
        <p:txBody>
          <a:bodyPr vert="horz" lIns="0" tIns="0" rIns="0" bIns="0" rtlCol="0">
            <a:noAutofit/>
          </a:bodyPr>
          <a:lstStyle>
            <a:lvl1pPr>
              <a:lnSpc>
                <a:spcPts val="1600"/>
              </a:lnSpc>
              <a:spcBef>
                <a:spcPts val="700"/>
              </a:spcBef>
              <a:defRPr lang="en-US" sz="1400" baseline="0" dirty="0"/>
            </a:lvl1pPr>
          </a:lstStyle>
          <a:p>
            <a:pPr lvl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</a:pPr>
            <a:r>
              <a:rPr lang="pt-BR" noProof="0" dirty="0" smtClean="0"/>
              <a:t>Insira o texto.</a:t>
            </a:r>
            <a:endParaRPr lang="pt-BR" noProof="0" dirty="0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5969728" y="917933"/>
            <a:ext cx="2608432" cy="1907865"/>
          </a:xfrm>
          <a:noFill/>
        </p:spPr>
        <p:txBody>
          <a:bodyPr/>
          <a:lstStyle>
            <a:lvl1pPr marL="0" indent="0">
              <a:lnSpc>
                <a:spcPts val="1600"/>
              </a:lnSpc>
              <a:spcBef>
                <a:spcPts val="700"/>
              </a:spcBef>
              <a:buNone/>
              <a:defRPr sz="1400"/>
            </a:lvl1pPr>
          </a:lstStyle>
          <a:p>
            <a:r>
              <a:rPr lang="pt-BR" noProof="0" dirty="0" smtClean="0"/>
              <a:t> Insira imagem.</a:t>
            </a:r>
            <a:endParaRPr lang="pt-BR" noProof="0" dirty="0"/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998" y="917933"/>
            <a:ext cx="5305298" cy="1907865"/>
          </a:xfr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50" name="Straight Connector 49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0720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5282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igad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B.20120903.Obrigado.Branc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087"/>
            <a:ext cx="9144000" cy="228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88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B.20120903.Obrigado.Branc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087"/>
            <a:ext cx="9144000" cy="228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75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B_IMAGE_INK_PPT_RGB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5" name="Picture 4" descr="FB.20120903.Obrigado.Branc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087"/>
            <a:ext cx="9144000" cy="2282395"/>
          </a:xfrm>
          <a:prstGeom prst="rect">
            <a:avLst/>
          </a:prstGeom>
        </p:spPr>
      </p:pic>
      <p:sp>
        <p:nvSpPr>
          <p:cNvPr id="6" name="FutureBrand"/>
          <p:cNvSpPr/>
          <p:nvPr userDrawn="1"/>
        </p:nvSpPr>
        <p:spPr>
          <a:xfrm rot="16200000">
            <a:off x="8632697" y="4454349"/>
            <a:ext cx="65785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700" b="0" i="1" dirty="0" smtClean="0">
                <a:latin typeface="Georgia"/>
                <a:cs typeface="Georgia"/>
              </a:rPr>
              <a:t>© FutureBrand</a:t>
            </a:r>
            <a:endParaRPr lang="en-US" sz="700" b="0" i="1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986873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6000" y="322266"/>
            <a:ext cx="8002160" cy="3830596"/>
          </a:xfrm>
          <a:prstGeom prst="rect">
            <a:avLst/>
          </a:prstGeom>
          <a:noFill/>
        </p:spPr>
        <p:txBody>
          <a:bodyPr lIns="0" tIns="0" rIns="0" bIns="0" anchor="ctr" anchorCtr="0">
            <a:noAutofit/>
          </a:bodyPr>
          <a:lstStyle>
            <a:lvl1pPr>
              <a:lnSpc>
                <a:spcPts val="6800"/>
              </a:lnSpc>
              <a:spcBef>
                <a:spcPts val="3300"/>
              </a:spcBef>
              <a:spcAft>
                <a:spcPts val="0"/>
              </a:spcAft>
              <a:defRPr sz="6600" b="0" i="1" baseline="0">
                <a:latin typeface="Georgia"/>
                <a:cs typeface="Georgia"/>
              </a:defRPr>
            </a:lvl1pPr>
          </a:lstStyle>
          <a:p>
            <a:pPr lvl="0"/>
            <a:r>
              <a:rPr lang="pt-BR" noProof="0" dirty="0" smtClean="0"/>
              <a:t>Divisor. Se tiver pouco texto, aumente o tamanho da fonte.</a:t>
            </a:r>
            <a:br>
              <a:rPr lang="pt-BR" noProof="0" dirty="0" smtClean="0"/>
            </a:br>
            <a:r>
              <a:rPr lang="pt-BR" noProof="0" dirty="0" smtClean="0"/>
              <a:t>Utilize cor de fundo.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2203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 userDrawn="1"/>
        </p:nvGrpSpPr>
        <p:grpSpPr>
          <a:xfrm>
            <a:off x="-130540" y="-70803"/>
            <a:ext cx="9284700" cy="5370148"/>
            <a:chOff x="-130540" y="-70803"/>
            <a:chExt cx="9284700" cy="5370148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-130540" y="827999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-130540" y="739099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-130540" y="650227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576000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836000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924432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3184432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3272864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532864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4621296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881296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969728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229728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318160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8578160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-130540" y="917932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-130540" y="324000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130540" y="1583865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-130540" y="2159865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-130540" y="2249798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130540" y="2825798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130540" y="2915731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130540" y="3491731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130540" y="3581664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130540" y="4157664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130540" y="4247597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130540" y="4823597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>
              <a:off x="-130540" y="1871865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>
            <a:xfrm>
              <a:off x="-130540" y="2537798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>
            <a:xfrm>
              <a:off x="-130540" y="3203731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>
            <a:xfrm>
              <a:off x="-130540" y="3869664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>
            <a:xfrm>
              <a:off x="-130540" y="4535597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1206000" y="-70803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2554432" y="-25401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3902864" y="-70803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251296" y="-70803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599728" y="-25401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7948160" y="-25401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>
            <a:xfrm>
              <a:off x="-130540" y="1207181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>
              <a:off x="-130540" y="1496431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7714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+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535598"/>
            <a:ext cx="8002160" cy="365176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ts val="2400"/>
              </a:lnSpc>
              <a:spcBef>
                <a:spcPts val="1100"/>
              </a:spcBef>
              <a:buNone/>
              <a:defRPr sz="2200" b="0" i="0" baseline="0">
                <a:latin typeface="Museo Sans 300"/>
                <a:cs typeface="Museo Sans 30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um subtítulo ou legenda se precisar.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6004" y="4432960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6000" y="322266"/>
            <a:ext cx="8002160" cy="3830596"/>
          </a:xfrm>
          <a:prstGeom prst="rect">
            <a:avLst/>
          </a:prstGeom>
          <a:noFill/>
        </p:spPr>
        <p:txBody>
          <a:bodyPr lIns="0" tIns="0" rIns="0" bIns="0" anchor="ctr" anchorCtr="0">
            <a:noAutofit/>
          </a:bodyPr>
          <a:lstStyle>
            <a:lvl1pPr>
              <a:lnSpc>
                <a:spcPts val="6800"/>
              </a:lnSpc>
              <a:spcBef>
                <a:spcPts val="3300"/>
              </a:spcBef>
              <a:spcAft>
                <a:spcPts val="0"/>
              </a:spcAft>
              <a:defRPr sz="6600" b="0" i="1" baseline="0">
                <a:latin typeface="Georgia"/>
                <a:cs typeface="Georgia"/>
              </a:defRPr>
            </a:lvl1pPr>
          </a:lstStyle>
          <a:p>
            <a:pPr lvl="0"/>
            <a:r>
              <a:rPr lang="pt-BR" noProof="0" dirty="0" smtClean="0"/>
              <a:t>Divisor. Se tiver pouco texto, aumente o tamanho da fonte.</a:t>
            </a:r>
            <a:br>
              <a:rPr lang="pt-BR" noProof="0" dirty="0" smtClean="0"/>
            </a:br>
            <a:r>
              <a:rPr lang="pt-BR" noProof="0" dirty="0" smtClean="0"/>
              <a:t>Utilize cor de fundo.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6195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917933"/>
            <a:ext cx="8002160" cy="3905665"/>
          </a:xfrm>
          <a:prstGeom prst="rect">
            <a:avLst/>
          </a:prstGeom>
          <a:noFill/>
        </p:spPr>
        <p:txBody>
          <a:bodyPr tIns="0"/>
          <a:lstStyle>
            <a:lvl1pPr marL="0" indent="0">
              <a:lnSpc>
                <a:spcPts val="4000"/>
              </a:lnSpc>
              <a:spcBef>
                <a:spcPts val="1900"/>
              </a:spcBef>
              <a:buNone/>
              <a:defRPr sz="3800" b="0" i="1" baseline="0">
                <a:latin typeface="Georgia"/>
                <a:cs typeface="Georgia"/>
              </a:defRPr>
            </a:lvl1pPr>
            <a:lvl2pPr>
              <a:defRPr sz="4000" i="1">
                <a:latin typeface="Chronicle Text G1"/>
                <a:cs typeface="Chronicle Text G1"/>
              </a:defRPr>
            </a:lvl2pPr>
            <a:lvl3pPr>
              <a:defRPr sz="4000" i="1">
                <a:latin typeface="Chronicle Text G1"/>
                <a:cs typeface="Chronicle Text G1"/>
              </a:defRPr>
            </a:lvl3pPr>
            <a:lvl4pPr>
              <a:defRPr sz="4000" i="1">
                <a:latin typeface="Chronicle Text G1"/>
                <a:cs typeface="Chronicle Text G1"/>
              </a:defRPr>
            </a:lvl4pPr>
            <a:lvl5pPr>
              <a:defRPr sz="4000" i="1">
                <a:latin typeface="Chronicle Text G1"/>
                <a:cs typeface="Chronicle Text G1"/>
              </a:defRPr>
            </a:lvl5pPr>
          </a:lstStyle>
          <a:p>
            <a:pPr lvl="0"/>
            <a:r>
              <a:rPr lang="pt-BR" noProof="0" dirty="0" smtClean="0"/>
              <a:t>Insira um texto que dê enfoque a uma ideia. Este slide não deve ter bullets. Ajuste o tamanho do texto  para ficar proporcional – pode aumentar um pouco se for menos texto (e ajuste o espaçamento de entrelinha e parágrafo).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 baseline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3598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taque gde +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5969729" y="917933"/>
            <a:ext cx="2608432" cy="3905665"/>
          </a:xfrm>
          <a:prstGeom prst="rect">
            <a:avLst/>
          </a:prstGeom>
          <a:noFill/>
        </p:spPr>
        <p:txBody>
          <a:bodyPr tIns="0"/>
          <a:lstStyle>
            <a:lvl1pPr marL="0" indent="0">
              <a:lnSpc>
                <a:spcPts val="1600"/>
              </a:lnSpc>
              <a:spcBef>
                <a:spcPts val="700"/>
              </a:spcBef>
              <a:buFont typeface="+mj-lt"/>
              <a:buNone/>
              <a:defRPr sz="1400" b="0" i="0" baseline="0">
                <a:latin typeface="Museo Sans 300"/>
                <a:cs typeface="Museo Sans 300"/>
              </a:defRPr>
            </a:lvl1pPr>
            <a:lvl2pPr marL="8001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2pPr>
            <a:lvl3pPr marL="12573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3pPr>
            <a:lvl4pPr marL="17145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4pPr>
            <a:lvl5pPr marL="21717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Insira o texto relacionado ao destaque.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969733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6001" y="739162"/>
            <a:ext cx="3956864" cy="4084436"/>
          </a:xfrm>
          <a:prstGeom prst="rect">
            <a:avLst/>
          </a:prstGeom>
          <a:noFill/>
        </p:spPr>
        <p:txBody>
          <a:bodyPr lIns="0" tIns="0" rIns="0" bIns="0" anchor="t">
            <a:noAutofit/>
          </a:bodyPr>
          <a:lstStyle>
            <a:lvl1pPr>
              <a:lnSpc>
                <a:spcPts val="5000"/>
              </a:lnSpc>
              <a:spcBef>
                <a:spcPts val="2400"/>
              </a:spcBef>
              <a:defRPr sz="4800" b="0" i="1" baseline="0">
                <a:latin typeface="Georgia"/>
                <a:cs typeface="Georgia"/>
              </a:defRPr>
            </a:lvl1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297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02865" y="917933"/>
            <a:ext cx="4675296" cy="3905665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None/>
              <a:defRPr sz="1600" b="0" i="0" baseline="0">
                <a:latin typeface="Museo Sans 300"/>
                <a:cs typeface="Museo Sans 300"/>
              </a:defRPr>
            </a:lvl1pPr>
            <a:lvl2pPr marL="92075" indent="-87313">
              <a:lnSpc>
                <a:spcPts val="1400"/>
              </a:lnSpc>
              <a:spcAft>
                <a:spcPts val="600"/>
              </a:spcAft>
              <a:buSzPct val="50000"/>
              <a:buFont typeface="Arial" pitchFamily="34" charset="0"/>
              <a:buChar char="•"/>
              <a:defRPr sz="1200" b="0" i="0">
                <a:latin typeface="Museo Sans 300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Insira o texto, imagem, tabela, gráfico, relacionado ou destaque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6001" y="917934"/>
            <a:ext cx="2610115" cy="1907866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 baseline="0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8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7032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Relationship Id="rId30" Type="http://schemas.openxmlformats.org/officeDocument/2006/relationships/image" Target="../media/image4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uias V"/>
          <p:cNvGrpSpPr/>
          <p:nvPr/>
        </p:nvGrpSpPr>
        <p:grpSpPr>
          <a:xfrm>
            <a:off x="576000" y="-48469"/>
            <a:ext cx="8002160" cy="36000"/>
            <a:chOff x="576000" y="-48469"/>
            <a:chExt cx="8002160" cy="36000"/>
          </a:xfrm>
        </p:grpSpPr>
        <p:sp>
          <p:nvSpPr>
            <p:cNvPr id="253" name="Rectangle 252"/>
            <p:cNvSpPr/>
            <p:nvPr userDrawn="1"/>
          </p:nvSpPr>
          <p:spPr>
            <a:xfrm>
              <a:off x="7318160" y="-48469"/>
              <a:ext cx="126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54" name="Rectangle 253"/>
            <p:cNvSpPr/>
            <p:nvPr userDrawn="1"/>
          </p:nvSpPr>
          <p:spPr>
            <a:xfrm>
              <a:off x="5969728" y="-48469"/>
              <a:ext cx="126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55" name="Rectangle 254"/>
            <p:cNvSpPr/>
            <p:nvPr userDrawn="1"/>
          </p:nvSpPr>
          <p:spPr>
            <a:xfrm>
              <a:off x="4621296" y="-48469"/>
              <a:ext cx="126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56" name="Rectangle 255"/>
            <p:cNvSpPr/>
            <p:nvPr userDrawn="1"/>
          </p:nvSpPr>
          <p:spPr>
            <a:xfrm>
              <a:off x="3272864" y="-48469"/>
              <a:ext cx="126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57" name="Rectangle 256"/>
            <p:cNvSpPr/>
            <p:nvPr userDrawn="1"/>
          </p:nvSpPr>
          <p:spPr>
            <a:xfrm>
              <a:off x="1924432" y="-48469"/>
              <a:ext cx="126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58" name="Rectangle 257"/>
            <p:cNvSpPr/>
            <p:nvPr userDrawn="1"/>
          </p:nvSpPr>
          <p:spPr>
            <a:xfrm>
              <a:off x="576000" y="-48469"/>
              <a:ext cx="126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</p:grpSp>
      <p:grpSp>
        <p:nvGrpSpPr>
          <p:cNvPr id="6" name="Guias H"/>
          <p:cNvGrpSpPr/>
          <p:nvPr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211" name="Rectangle 210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28" name="Rectangle 227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30" name="Rectangle 229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32" name="Rectangle 231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34" name="Rectangle 233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36" name="Rectangle 235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66" name="Rectangle 265"/>
            <p:cNvSpPr/>
            <p:nvPr userDrawn="1"/>
          </p:nvSpPr>
          <p:spPr>
            <a:xfrm>
              <a:off x="-45868" y="323999"/>
              <a:ext cx="33137" cy="4151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69" name="Rectangle 268"/>
            <p:cNvSpPr/>
            <p:nvPr userDrawn="1"/>
          </p:nvSpPr>
          <p:spPr>
            <a:xfrm>
              <a:off x="-45868" y="324001"/>
              <a:ext cx="33137" cy="326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38" name="Rectangle 237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370" name="Rectangle 369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371" name="Rectangle 370"/>
            <p:cNvSpPr/>
            <p:nvPr userDrawn="1"/>
          </p:nvSpPr>
          <p:spPr>
            <a:xfrm flipV="1">
              <a:off x="-45868" y="4435929"/>
              <a:ext cx="33137" cy="326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latin typeface="Georgia" pitchFamily="18" charset="0"/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-3138083" y="2807473"/>
            <a:ext cx="2739264" cy="12556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Bef>
                <a:spcPts val="0"/>
              </a:spcBef>
            </a:pPr>
            <a:r>
              <a:rPr lang="en-US" sz="28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  <a:spcBef>
                <a:spcPts val="0"/>
              </a:spcBef>
            </a:pPr>
            <a:r>
              <a:rPr lang="en-US" sz="28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-3138083" y="4094615"/>
            <a:ext cx="2739264" cy="20008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sz="1400" i="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</a:t>
            </a:r>
            <a:r>
              <a:rPr lang="en-US" sz="14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4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  <a:solidFill>
            <a:srgbClr val="FFA800"/>
          </a:solidFill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  <a:solidFill>
            <a:srgbClr val="B9418C"/>
          </a:solidFill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  <a:solidFill>
            <a:srgbClr val="00A596"/>
          </a:solidFill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47" name="Rectangle 46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8" name="Rectangle 47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</a:t>
            </a:r>
            <a:r>
              <a:rPr lang="en-US" sz="1200" baseline="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 G </a:t>
            </a:r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65  </a:t>
            </a:r>
            <a:r>
              <a:rPr lang="en-US" sz="1200" baseline="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</a:t>
            </a:r>
            <a:r>
              <a:rPr lang="en-US" sz="1200" baseline="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 </a:t>
            </a: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255  G</a:t>
            </a:r>
            <a:r>
              <a:rPr lang="en-US" sz="1200" baseline="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 168  </a:t>
            </a: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50" name="Rectangle 49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</a:t>
            </a:r>
            <a:r>
              <a:rPr lang="en-US" sz="1200" baseline="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G </a:t>
            </a:r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165  </a:t>
            </a:r>
            <a:r>
              <a:rPr lang="en-US" sz="1200" baseline="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Rectangle 50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 77  </a:t>
            </a:r>
            <a:r>
              <a:rPr lang="en-US" sz="120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G 77</a:t>
            </a: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 </a:t>
            </a:r>
            <a:r>
              <a:rPr lang="en-US" sz="120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B 77</a:t>
            </a:r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9730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936" r:id="rId2"/>
    <p:sldLayoutId id="2147483851" r:id="rId3"/>
    <p:sldLayoutId id="2147483975" r:id="rId4"/>
    <p:sldLayoutId id="2147483849" r:id="rId5"/>
    <p:sldLayoutId id="2147483850" r:id="rId6"/>
    <p:sldLayoutId id="2147483853" r:id="rId7"/>
    <p:sldLayoutId id="2147483857" r:id="rId8"/>
    <p:sldLayoutId id="2147483973" r:id="rId9"/>
    <p:sldLayoutId id="2147483978" r:id="rId10"/>
    <p:sldLayoutId id="2147483976" r:id="rId11"/>
    <p:sldLayoutId id="2147483939" r:id="rId12"/>
    <p:sldLayoutId id="2147483977" r:id="rId13"/>
    <p:sldLayoutId id="2147483985" r:id="rId14"/>
    <p:sldLayoutId id="2147483858" r:id="rId15"/>
    <p:sldLayoutId id="2147483979" r:id="rId16"/>
    <p:sldLayoutId id="2147483980" r:id="rId17"/>
    <p:sldLayoutId id="2147483938" r:id="rId18"/>
    <p:sldLayoutId id="2147483983" r:id="rId19"/>
    <p:sldLayoutId id="2147483984" r:id="rId20"/>
    <p:sldLayoutId id="2147483847" r:id="rId21"/>
    <p:sldLayoutId id="2147483873" r:id="rId22"/>
    <p:sldLayoutId id="2147483970" r:id="rId23"/>
    <p:sldLayoutId id="2147483971" r:id="rId24"/>
    <p:sldLayoutId id="2147483982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tenção"/>
          <p:cNvGrpSpPr/>
          <p:nvPr/>
        </p:nvGrpSpPr>
        <p:grpSpPr>
          <a:xfrm>
            <a:off x="-1232900" y="917933"/>
            <a:ext cx="1145934" cy="3242907"/>
            <a:chOff x="-1232900" y="917931"/>
            <a:chExt cx="1145934" cy="3242907"/>
          </a:xfrm>
        </p:grpSpPr>
        <p:sp>
          <p:nvSpPr>
            <p:cNvPr id="61" name="TextBox 60"/>
            <p:cNvSpPr txBox="1"/>
            <p:nvPr userDrawn="1"/>
          </p:nvSpPr>
          <p:spPr>
            <a:xfrm>
              <a:off x="-1232900" y="917931"/>
              <a:ext cx="1145933" cy="28035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r>
                <a:rPr lang="pt-BR" i="1" dirty="0" smtClean="0">
                  <a:solidFill>
                    <a:schemeClr val="bg1"/>
                  </a:solidFill>
                  <a:latin typeface="Georgia" pitchFamily="18" charset="0"/>
                </a:rPr>
                <a:t>Atenção</a:t>
              </a:r>
            </a:p>
          </p:txBody>
        </p:sp>
        <p:sp>
          <p:nvSpPr>
            <p:cNvPr id="62" name="TextBox 61"/>
            <p:cNvSpPr txBox="1"/>
            <p:nvPr userDrawn="1"/>
          </p:nvSpPr>
          <p:spPr>
            <a:xfrm>
              <a:off x="-1232899" y="1197906"/>
              <a:ext cx="1145933" cy="29629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0" bIns="0" rtlCol="0">
              <a:noAutofit/>
            </a:bodyPr>
            <a:lstStyle/>
            <a:p>
              <a:pPr>
                <a:lnSpc>
                  <a:spcPts val="1400"/>
                </a:lnSpc>
                <a:spcBef>
                  <a:spcPts val="600"/>
                </a:spcBef>
              </a:pPr>
              <a:r>
                <a:rPr lang="pt-BR" sz="1200" i="0" dirty="0" smtClean="0">
                  <a:latin typeface="+mj-lt"/>
                </a:rPr>
                <a:t>Espaçamento deve sempre</a:t>
              </a:r>
              <a:r>
                <a:rPr lang="pt-BR" sz="1200" i="0" baseline="0" dirty="0" smtClean="0">
                  <a:latin typeface="+mj-lt"/>
                </a:rPr>
                <a:t> ser ajustado manualmente:</a:t>
              </a:r>
            </a:p>
            <a:p>
              <a:pPr>
                <a:lnSpc>
                  <a:spcPts val="1400"/>
                </a:lnSpc>
                <a:spcBef>
                  <a:spcPts val="600"/>
                </a:spcBef>
              </a:pPr>
              <a:r>
                <a:rPr lang="pt-BR" sz="1200" b="1" i="0" dirty="0" smtClean="0">
                  <a:latin typeface="+mj-lt"/>
                </a:rPr>
                <a:t>Parágrafo</a:t>
              </a:r>
              <a:r>
                <a:rPr lang="pt-BR" sz="1200" i="0" dirty="0" smtClean="0">
                  <a:latin typeface="+mj-lt"/>
                </a:rPr>
                <a:t>:</a:t>
              </a:r>
              <a:br>
                <a:rPr lang="pt-BR" sz="1200" i="0" dirty="0" smtClean="0">
                  <a:latin typeface="+mj-lt"/>
                </a:rPr>
              </a:br>
              <a:r>
                <a:rPr lang="pt-BR" sz="1200" i="0" dirty="0" smtClean="0">
                  <a:latin typeface="+mj-lt"/>
                </a:rPr>
                <a:t>Antes=metade</a:t>
              </a:r>
              <a:r>
                <a:rPr lang="pt-BR" sz="1200" i="0" baseline="0" dirty="0" smtClean="0">
                  <a:latin typeface="+mj-lt"/>
                </a:rPr>
                <a:t> do tamanho da fonte.</a:t>
              </a:r>
            </a:p>
            <a:p>
              <a:pPr>
                <a:lnSpc>
                  <a:spcPts val="1400"/>
                </a:lnSpc>
                <a:spcBef>
                  <a:spcPts val="600"/>
                </a:spcBef>
              </a:pPr>
              <a:r>
                <a:rPr lang="pt-BR" sz="1200" b="1" i="0" dirty="0" smtClean="0">
                  <a:latin typeface="+mj-lt"/>
                </a:rPr>
                <a:t>Entrelinha</a:t>
              </a:r>
              <a:r>
                <a:rPr lang="pt-BR" sz="1200" i="0" dirty="0" smtClean="0">
                  <a:latin typeface="+mj-lt"/>
                </a:rPr>
                <a:t>:</a:t>
              </a:r>
              <a:br>
                <a:rPr lang="pt-BR" sz="1200" i="0" dirty="0" smtClean="0">
                  <a:latin typeface="+mj-lt"/>
                </a:rPr>
              </a:br>
              <a:r>
                <a:rPr lang="pt-BR" sz="1200" i="0" dirty="0" smtClean="0">
                  <a:latin typeface="+mj-lt"/>
                </a:rPr>
                <a:t>Exatamente</a:t>
              </a:r>
              <a:r>
                <a:rPr lang="pt-BR" sz="1200" i="0" baseline="0" noProof="0" dirty="0" smtClean="0">
                  <a:latin typeface="+mj-lt"/>
                </a:rPr>
                <a:t> = 2 pontos a mais que o tamanho da fonte.</a:t>
              </a:r>
              <a:endParaRPr lang="pt-BR" sz="1200" i="0" noProof="0" dirty="0" smtClean="0">
                <a:latin typeface="+mj-lt"/>
              </a:endParaRPr>
            </a:p>
          </p:txBody>
        </p:sp>
      </p:grpSp>
      <p:grpSp>
        <p:nvGrpSpPr>
          <p:cNvPr id="2" name="Cores"/>
          <p:cNvGrpSpPr/>
          <p:nvPr/>
        </p:nvGrpSpPr>
        <p:grpSpPr>
          <a:xfrm>
            <a:off x="9335486" y="895752"/>
            <a:ext cx="817456" cy="3865852"/>
            <a:chOff x="9849182" y="390778"/>
            <a:chExt cx="927180" cy="4384751"/>
          </a:xfrm>
        </p:grpSpPr>
        <p:grpSp>
          <p:nvGrpSpPr>
            <p:cNvPr id="127" name="Group 126"/>
            <p:cNvGrpSpPr/>
            <p:nvPr userDrawn="1"/>
          </p:nvGrpSpPr>
          <p:grpSpPr>
            <a:xfrm>
              <a:off x="9849182" y="390778"/>
              <a:ext cx="388800" cy="609402"/>
              <a:chOff x="9399145" y="391140"/>
              <a:chExt cx="388800" cy="609966"/>
            </a:xfrm>
          </p:grpSpPr>
          <p:sp>
            <p:nvSpPr>
              <p:cNvPr id="128" name="Rectangle 127"/>
              <p:cNvSpPr/>
              <p:nvPr userDrawn="1"/>
            </p:nvSpPr>
            <p:spPr>
              <a:xfrm>
                <a:off x="9399145" y="391140"/>
                <a:ext cx="388800" cy="172957"/>
              </a:xfrm>
              <a:prstGeom prst="rect">
                <a:avLst/>
              </a:prstGeom>
              <a:solidFill>
                <a:srgbClr val="B634BB"/>
              </a:solidFill>
              <a:ln w="63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 noProof="0">
                  <a:latin typeface="Museo Sans 700" pitchFamily="50" charset="0"/>
                </a:endParaRPr>
              </a:p>
            </p:txBody>
          </p:sp>
          <p:sp>
            <p:nvSpPr>
              <p:cNvPr id="129" name="TextBox 128"/>
              <p:cNvSpPr txBox="1"/>
              <p:nvPr userDrawn="1"/>
            </p:nvSpPr>
            <p:spPr>
              <a:xfrm>
                <a:off x="9399146" y="564097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pt-BR" sz="700" b="0" i="0" noProof="0" smtClean="0">
                    <a:solidFill>
                      <a:srgbClr val="B634BB"/>
                    </a:solidFill>
                    <a:latin typeface="Museo Sans 700" pitchFamily="50" charset="0"/>
                    <a:cs typeface="Museo Sans 500"/>
                  </a:rPr>
                  <a:t>R 182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B634BB"/>
                    </a:solidFill>
                    <a:latin typeface="Museo Sans 700" pitchFamily="50" charset="0"/>
                    <a:cs typeface="Museo Sans 500"/>
                  </a:rPr>
                  <a:t>G 52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B634BB"/>
                    </a:solidFill>
                    <a:latin typeface="Museo Sans 700" pitchFamily="50" charset="0"/>
                    <a:cs typeface="Museo Sans 500"/>
                  </a:rPr>
                  <a:t>B 187</a:t>
                </a:r>
                <a:endParaRPr lang="pt-BR" sz="700" b="0" i="0" noProof="0">
                  <a:solidFill>
                    <a:srgbClr val="B634BB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130" name="Group 129"/>
            <p:cNvGrpSpPr/>
            <p:nvPr userDrawn="1"/>
          </p:nvGrpSpPr>
          <p:grpSpPr>
            <a:xfrm>
              <a:off x="9851083" y="2655987"/>
              <a:ext cx="388800" cy="609402"/>
              <a:chOff x="9395343" y="2600625"/>
              <a:chExt cx="388800" cy="609966"/>
            </a:xfrm>
          </p:grpSpPr>
          <p:sp>
            <p:nvSpPr>
              <p:cNvPr id="131" name="Rectangle 130"/>
              <p:cNvSpPr/>
              <p:nvPr userDrawn="1"/>
            </p:nvSpPr>
            <p:spPr>
              <a:xfrm>
                <a:off x="9395343" y="2600625"/>
                <a:ext cx="388800" cy="172957"/>
              </a:xfrm>
              <a:prstGeom prst="rect">
                <a:avLst/>
              </a:prstGeom>
              <a:solidFill>
                <a:srgbClr val="BED600"/>
              </a:solidFill>
              <a:ln w="63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pt-BR" sz="700" noProof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Museo Sans 700" pitchFamily="50" charset="0"/>
                </a:endParaRPr>
              </a:p>
            </p:txBody>
          </p:sp>
          <p:sp>
            <p:nvSpPr>
              <p:cNvPr id="132" name="TextBox 131"/>
              <p:cNvSpPr txBox="1"/>
              <p:nvPr userDrawn="1"/>
            </p:nvSpPr>
            <p:spPr>
              <a:xfrm>
                <a:off x="9395344" y="2773582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pt-BR" sz="700" b="0" i="0" noProof="0" smtClean="0">
                    <a:solidFill>
                      <a:srgbClr val="BED600"/>
                    </a:solidFill>
                    <a:latin typeface="Museo Sans 700" pitchFamily="50" charset="0"/>
                    <a:cs typeface="Museo Sans 500"/>
                  </a:rPr>
                  <a:t>R 190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BED600"/>
                    </a:solidFill>
                    <a:latin typeface="Museo Sans 700" pitchFamily="50" charset="0"/>
                    <a:cs typeface="Museo Sans 500"/>
                  </a:rPr>
                  <a:t>G 214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BED600"/>
                    </a:solidFill>
                    <a:latin typeface="Museo Sans 700" pitchFamily="50" charset="0"/>
                    <a:cs typeface="Museo Sans 500"/>
                  </a:rPr>
                  <a:t>B 0</a:t>
                </a:r>
                <a:endParaRPr lang="pt-BR" sz="700" b="0" i="0" noProof="0">
                  <a:solidFill>
                    <a:srgbClr val="BED600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133" name="Group 132"/>
            <p:cNvGrpSpPr/>
            <p:nvPr userDrawn="1"/>
          </p:nvGrpSpPr>
          <p:grpSpPr>
            <a:xfrm>
              <a:off x="9849182" y="1145848"/>
              <a:ext cx="388800" cy="609402"/>
              <a:chOff x="9397244" y="1120296"/>
              <a:chExt cx="388800" cy="609966"/>
            </a:xfrm>
          </p:grpSpPr>
          <p:sp>
            <p:nvSpPr>
              <p:cNvPr id="134" name="Rectangle 133"/>
              <p:cNvSpPr/>
              <p:nvPr userDrawn="1"/>
            </p:nvSpPr>
            <p:spPr>
              <a:xfrm>
                <a:off x="9397244" y="1120296"/>
                <a:ext cx="388800" cy="172957"/>
              </a:xfrm>
              <a:prstGeom prst="rect">
                <a:avLst/>
              </a:prstGeom>
              <a:solidFill>
                <a:srgbClr val="D3B8E2"/>
              </a:solidFill>
              <a:ln w="63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pt-BR" sz="700" noProof="0">
                  <a:latin typeface="Museo Sans 700" pitchFamily="50" charset="0"/>
                </a:endParaRPr>
              </a:p>
            </p:txBody>
          </p:sp>
          <p:sp>
            <p:nvSpPr>
              <p:cNvPr id="135" name="TextBox 134"/>
              <p:cNvSpPr txBox="1"/>
              <p:nvPr userDrawn="1"/>
            </p:nvSpPr>
            <p:spPr>
              <a:xfrm>
                <a:off x="9397245" y="1293253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pt-BR" sz="700" b="0" i="0" noProof="0" smtClean="0">
                    <a:solidFill>
                      <a:srgbClr val="D3B8E2"/>
                    </a:solidFill>
                    <a:latin typeface="Museo Sans 700" pitchFamily="50" charset="0"/>
                    <a:cs typeface="Museo Sans 500"/>
                  </a:rPr>
                  <a:t>R 211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D3B8E2"/>
                    </a:solidFill>
                    <a:latin typeface="Museo Sans 700" pitchFamily="50" charset="0"/>
                    <a:cs typeface="Museo Sans 500"/>
                  </a:rPr>
                  <a:t>G 184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D3B8E2"/>
                    </a:solidFill>
                    <a:latin typeface="Museo Sans 700" pitchFamily="50" charset="0"/>
                    <a:cs typeface="Museo Sans 500"/>
                  </a:rPr>
                  <a:t>B 226</a:t>
                </a:r>
                <a:endParaRPr lang="pt-BR" sz="700" b="0" i="0" noProof="0">
                  <a:solidFill>
                    <a:srgbClr val="D3B8E2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136" name="Group 135"/>
            <p:cNvGrpSpPr/>
            <p:nvPr userDrawn="1"/>
          </p:nvGrpSpPr>
          <p:grpSpPr>
            <a:xfrm>
              <a:off x="10387562" y="2655987"/>
              <a:ext cx="388800" cy="609402"/>
              <a:chOff x="9887378" y="2621814"/>
              <a:chExt cx="388800" cy="609966"/>
            </a:xfrm>
          </p:grpSpPr>
          <p:sp>
            <p:nvSpPr>
              <p:cNvPr id="137" name="Rectangle 136"/>
              <p:cNvSpPr/>
              <p:nvPr userDrawn="1"/>
            </p:nvSpPr>
            <p:spPr>
              <a:xfrm>
                <a:off x="9887378" y="2621814"/>
                <a:ext cx="388800" cy="172957"/>
              </a:xfrm>
              <a:prstGeom prst="rect">
                <a:avLst/>
              </a:prstGeom>
              <a:solidFill>
                <a:srgbClr val="009B38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pt-BR" sz="700" noProof="0">
                  <a:latin typeface="Museo Sans 700" pitchFamily="50" charset="0"/>
                </a:endParaRPr>
              </a:p>
            </p:txBody>
          </p:sp>
          <p:sp>
            <p:nvSpPr>
              <p:cNvPr id="138" name="TextBox 137"/>
              <p:cNvSpPr txBox="1"/>
              <p:nvPr userDrawn="1"/>
            </p:nvSpPr>
            <p:spPr>
              <a:xfrm>
                <a:off x="9887379" y="2794771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pt-BR" sz="700" b="0" i="0" noProof="0" smtClean="0">
                    <a:solidFill>
                      <a:schemeClr val="accent5"/>
                    </a:solidFill>
                    <a:latin typeface="Museo Sans 700" pitchFamily="50" charset="0"/>
                    <a:cs typeface="Museo Sans 500"/>
                  </a:rPr>
                  <a:t>R 0</a:t>
                </a:r>
              </a:p>
              <a:p>
                <a:pPr algn="l"/>
                <a:r>
                  <a:rPr lang="pt-BR" sz="700" b="0" i="0" noProof="0" smtClean="0">
                    <a:solidFill>
                      <a:schemeClr val="accent5"/>
                    </a:solidFill>
                    <a:latin typeface="Museo Sans 700" pitchFamily="50" charset="0"/>
                    <a:cs typeface="Museo Sans 500"/>
                  </a:rPr>
                  <a:t>G 155</a:t>
                </a:r>
              </a:p>
              <a:p>
                <a:pPr algn="l"/>
                <a:r>
                  <a:rPr lang="pt-BR" sz="700" b="0" i="0" noProof="0" smtClean="0">
                    <a:solidFill>
                      <a:schemeClr val="accent5"/>
                    </a:solidFill>
                    <a:latin typeface="Museo Sans 700" pitchFamily="50" charset="0"/>
                    <a:cs typeface="Museo Sans 500"/>
                  </a:rPr>
                  <a:t>B 56</a:t>
                </a:r>
                <a:endParaRPr lang="pt-BR" sz="700" b="0" i="0" noProof="0">
                  <a:solidFill>
                    <a:schemeClr val="accent5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139" name="Group 138"/>
            <p:cNvGrpSpPr/>
            <p:nvPr userDrawn="1"/>
          </p:nvGrpSpPr>
          <p:grpSpPr>
            <a:xfrm>
              <a:off x="10387562" y="390778"/>
              <a:ext cx="388800" cy="609402"/>
              <a:chOff x="9891180" y="391140"/>
              <a:chExt cx="388800" cy="609966"/>
            </a:xfrm>
          </p:grpSpPr>
          <p:sp>
            <p:nvSpPr>
              <p:cNvPr id="140" name="Rectangle 139"/>
              <p:cNvSpPr/>
              <p:nvPr userDrawn="1"/>
            </p:nvSpPr>
            <p:spPr>
              <a:xfrm>
                <a:off x="9891180" y="391140"/>
                <a:ext cx="388800" cy="172957"/>
              </a:xfrm>
              <a:prstGeom prst="rect">
                <a:avLst/>
              </a:prstGeom>
              <a:solidFill>
                <a:srgbClr val="CA005D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pt-BR" sz="700" noProof="0">
                  <a:latin typeface="Museo Sans 700" pitchFamily="50" charset="0"/>
                </a:endParaRPr>
              </a:p>
            </p:txBody>
          </p:sp>
          <p:sp>
            <p:nvSpPr>
              <p:cNvPr id="141" name="TextBox 140"/>
              <p:cNvSpPr txBox="1"/>
              <p:nvPr userDrawn="1"/>
            </p:nvSpPr>
            <p:spPr>
              <a:xfrm>
                <a:off x="9891181" y="564097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pt-BR" sz="700" b="0" i="0" noProof="0" smtClean="0">
                    <a:solidFill>
                      <a:schemeClr val="accent2"/>
                    </a:solidFill>
                    <a:latin typeface="Museo Sans 700" pitchFamily="50" charset="0"/>
                    <a:cs typeface="Museo Sans 500"/>
                  </a:rPr>
                  <a:t>R 202</a:t>
                </a:r>
              </a:p>
              <a:p>
                <a:pPr algn="l"/>
                <a:r>
                  <a:rPr lang="pt-BR" sz="700" b="0" i="0" noProof="0" smtClean="0">
                    <a:solidFill>
                      <a:schemeClr val="accent2"/>
                    </a:solidFill>
                    <a:latin typeface="Museo Sans 700" pitchFamily="50" charset="0"/>
                    <a:cs typeface="Museo Sans 500"/>
                  </a:rPr>
                  <a:t>G 0</a:t>
                </a:r>
              </a:p>
              <a:p>
                <a:pPr algn="l"/>
                <a:r>
                  <a:rPr lang="pt-BR" sz="700" b="0" i="0" noProof="0" smtClean="0">
                    <a:solidFill>
                      <a:schemeClr val="accent2"/>
                    </a:solidFill>
                    <a:latin typeface="Museo Sans 700" pitchFamily="50" charset="0"/>
                    <a:cs typeface="Museo Sans 500"/>
                  </a:rPr>
                  <a:t>B 93</a:t>
                </a:r>
                <a:endParaRPr lang="pt-BR" sz="700" b="0" i="0" noProof="0">
                  <a:solidFill>
                    <a:schemeClr val="accent2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142" name="Group 141"/>
            <p:cNvGrpSpPr/>
            <p:nvPr userDrawn="1"/>
          </p:nvGrpSpPr>
          <p:grpSpPr>
            <a:xfrm>
              <a:off x="9849182" y="3411057"/>
              <a:ext cx="388800" cy="609402"/>
              <a:chOff x="9393442" y="3363039"/>
              <a:chExt cx="388800" cy="609966"/>
            </a:xfrm>
          </p:grpSpPr>
          <p:sp>
            <p:nvSpPr>
              <p:cNvPr id="143" name="Rectangle 142"/>
              <p:cNvSpPr/>
              <p:nvPr userDrawn="1"/>
            </p:nvSpPr>
            <p:spPr>
              <a:xfrm>
                <a:off x="9393442" y="3363039"/>
                <a:ext cx="388800" cy="172957"/>
              </a:xfrm>
              <a:prstGeom prst="rect">
                <a:avLst/>
              </a:prstGeom>
              <a:solidFill>
                <a:srgbClr val="00B9E4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pt-BR" sz="700" noProof="0">
                  <a:latin typeface="Museo Sans 700" pitchFamily="50" charset="0"/>
                </a:endParaRPr>
              </a:p>
            </p:txBody>
          </p:sp>
          <p:sp>
            <p:nvSpPr>
              <p:cNvPr id="144" name="TextBox 143"/>
              <p:cNvSpPr txBox="1"/>
              <p:nvPr userDrawn="1"/>
            </p:nvSpPr>
            <p:spPr>
              <a:xfrm>
                <a:off x="9393443" y="3535996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pt-BR" sz="700" b="0" i="0" noProof="0" smtClean="0">
                    <a:solidFill>
                      <a:schemeClr val="accent6"/>
                    </a:solidFill>
                    <a:latin typeface="Museo Sans 700" pitchFamily="50" charset="0"/>
                    <a:cs typeface="Museo Sans 500"/>
                  </a:rPr>
                  <a:t>R 0</a:t>
                </a:r>
              </a:p>
              <a:p>
                <a:pPr algn="l"/>
                <a:r>
                  <a:rPr lang="pt-BR" sz="700" b="0" i="0" noProof="0" smtClean="0">
                    <a:solidFill>
                      <a:schemeClr val="accent6"/>
                    </a:solidFill>
                    <a:latin typeface="Museo Sans 700" pitchFamily="50" charset="0"/>
                    <a:cs typeface="Museo Sans 500"/>
                  </a:rPr>
                  <a:t>G 185</a:t>
                </a:r>
              </a:p>
              <a:p>
                <a:pPr algn="l"/>
                <a:r>
                  <a:rPr lang="pt-BR" sz="700" b="0" i="0" noProof="0" smtClean="0">
                    <a:solidFill>
                      <a:schemeClr val="accent6"/>
                    </a:solidFill>
                    <a:latin typeface="Museo Sans 700" pitchFamily="50" charset="0"/>
                    <a:cs typeface="Museo Sans 500"/>
                  </a:rPr>
                  <a:t>B 228</a:t>
                </a:r>
                <a:endParaRPr lang="pt-BR" sz="700" b="0" i="0" noProof="0">
                  <a:solidFill>
                    <a:schemeClr val="accent6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145" name="Group 144"/>
            <p:cNvGrpSpPr/>
            <p:nvPr userDrawn="1"/>
          </p:nvGrpSpPr>
          <p:grpSpPr>
            <a:xfrm>
              <a:off x="10387562" y="1145848"/>
              <a:ext cx="388800" cy="609402"/>
              <a:chOff x="9891181" y="1120296"/>
              <a:chExt cx="388800" cy="609966"/>
            </a:xfrm>
          </p:grpSpPr>
          <p:sp>
            <p:nvSpPr>
              <p:cNvPr id="146" name="Rectangle 145"/>
              <p:cNvSpPr/>
              <p:nvPr userDrawn="1"/>
            </p:nvSpPr>
            <p:spPr>
              <a:xfrm>
                <a:off x="9891181" y="1120296"/>
                <a:ext cx="388800" cy="172957"/>
              </a:xfrm>
              <a:prstGeom prst="rect">
                <a:avLst/>
              </a:prstGeom>
              <a:solidFill>
                <a:srgbClr val="ED2939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pt-BR" sz="700" noProof="0">
                  <a:latin typeface="Museo Sans 700" pitchFamily="50" charset="0"/>
                </a:endParaRPr>
              </a:p>
            </p:txBody>
          </p:sp>
          <p:sp>
            <p:nvSpPr>
              <p:cNvPr id="147" name="TextBox 146"/>
              <p:cNvSpPr txBox="1"/>
              <p:nvPr userDrawn="1"/>
            </p:nvSpPr>
            <p:spPr>
              <a:xfrm>
                <a:off x="9891182" y="1293253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pt-BR" sz="700" b="0" i="0" noProof="0" smtClean="0">
                    <a:solidFill>
                      <a:schemeClr val="accent4"/>
                    </a:solidFill>
                    <a:latin typeface="Museo Sans 700" pitchFamily="50" charset="0"/>
                    <a:cs typeface="Museo Sans 500"/>
                  </a:rPr>
                  <a:t>R 237</a:t>
                </a:r>
              </a:p>
              <a:p>
                <a:pPr algn="l"/>
                <a:r>
                  <a:rPr lang="pt-BR" sz="700" b="0" i="0" noProof="0" smtClean="0">
                    <a:solidFill>
                      <a:schemeClr val="accent4"/>
                    </a:solidFill>
                    <a:latin typeface="Museo Sans 700" pitchFamily="50" charset="0"/>
                    <a:cs typeface="Museo Sans 500"/>
                  </a:rPr>
                  <a:t>G 41</a:t>
                </a:r>
              </a:p>
              <a:p>
                <a:pPr algn="l"/>
                <a:r>
                  <a:rPr lang="pt-BR" sz="700" b="0" i="0" noProof="0" smtClean="0">
                    <a:solidFill>
                      <a:schemeClr val="accent4"/>
                    </a:solidFill>
                    <a:latin typeface="Museo Sans 700" pitchFamily="50" charset="0"/>
                    <a:cs typeface="Museo Sans 500"/>
                  </a:rPr>
                  <a:t>B 57</a:t>
                </a:r>
                <a:endParaRPr lang="pt-BR" sz="700" b="0" i="0" noProof="0">
                  <a:solidFill>
                    <a:schemeClr val="accent4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148" name="Group 147"/>
            <p:cNvGrpSpPr/>
            <p:nvPr userDrawn="1"/>
          </p:nvGrpSpPr>
          <p:grpSpPr>
            <a:xfrm>
              <a:off x="10387562" y="3411057"/>
              <a:ext cx="388800" cy="609402"/>
              <a:chOff x="9891182" y="3363039"/>
              <a:chExt cx="388800" cy="609966"/>
            </a:xfrm>
          </p:grpSpPr>
          <p:sp>
            <p:nvSpPr>
              <p:cNvPr id="149" name="Rectangle 148"/>
              <p:cNvSpPr/>
              <p:nvPr userDrawn="1"/>
            </p:nvSpPr>
            <p:spPr>
              <a:xfrm>
                <a:off x="9891182" y="3363039"/>
                <a:ext cx="388800" cy="172957"/>
              </a:xfrm>
              <a:prstGeom prst="rect">
                <a:avLst/>
              </a:prstGeom>
              <a:solidFill>
                <a:srgbClr val="212492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pt-BR" sz="700" noProof="0">
                  <a:latin typeface="Museo Sans 700" pitchFamily="50" charset="0"/>
                </a:endParaRPr>
              </a:p>
            </p:txBody>
          </p:sp>
          <p:sp>
            <p:nvSpPr>
              <p:cNvPr id="150" name="TextBox 149"/>
              <p:cNvSpPr txBox="1"/>
              <p:nvPr userDrawn="1"/>
            </p:nvSpPr>
            <p:spPr>
              <a:xfrm>
                <a:off x="9891183" y="3535996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pt-BR" sz="700" b="0" i="0" noProof="0" smtClean="0">
                    <a:solidFill>
                      <a:srgbClr val="212492"/>
                    </a:solidFill>
                    <a:latin typeface="Museo Sans 700" pitchFamily="50" charset="0"/>
                    <a:cs typeface="Museo Sans 500"/>
                  </a:rPr>
                  <a:t>R 33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212492"/>
                    </a:solidFill>
                    <a:latin typeface="Museo Sans 700" pitchFamily="50" charset="0"/>
                    <a:cs typeface="Museo Sans 500"/>
                  </a:rPr>
                  <a:t>G 36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212492"/>
                    </a:solidFill>
                    <a:latin typeface="Museo Sans 700" pitchFamily="50" charset="0"/>
                    <a:cs typeface="Museo Sans 500"/>
                  </a:rPr>
                  <a:t>B 146</a:t>
                </a:r>
                <a:endParaRPr lang="pt-BR" sz="700" b="0" i="0" noProof="0">
                  <a:solidFill>
                    <a:srgbClr val="212492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151" name="Group 150"/>
            <p:cNvGrpSpPr/>
            <p:nvPr userDrawn="1"/>
          </p:nvGrpSpPr>
          <p:grpSpPr>
            <a:xfrm>
              <a:off x="10387562" y="1900918"/>
              <a:ext cx="388800" cy="609402"/>
              <a:chOff x="9889279" y="1890502"/>
              <a:chExt cx="388800" cy="609966"/>
            </a:xfrm>
          </p:grpSpPr>
          <p:sp>
            <p:nvSpPr>
              <p:cNvPr id="152" name="Rectangle 151"/>
              <p:cNvSpPr/>
              <p:nvPr userDrawn="1"/>
            </p:nvSpPr>
            <p:spPr>
              <a:xfrm>
                <a:off x="9889279" y="1890502"/>
                <a:ext cx="388800" cy="172957"/>
              </a:xfrm>
              <a:prstGeom prst="rect">
                <a:avLst/>
              </a:prstGeom>
              <a:solidFill>
                <a:srgbClr val="FFA100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pt-BR" sz="700" noProof="0">
                  <a:latin typeface="Museo Sans 700" pitchFamily="50" charset="0"/>
                </a:endParaRPr>
              </a:p>
            </p:txBody>
          </p:sp>
          <p:sp>
            <p:nvSpPr>
              <p:cNvPr id="153" name="TextBox 152"/>
              <p:cNvSpPr txBox="1"/>
              <p:nvPr userDrawn="1"/>
            </p:nvSpPr>
            <p:spPr>
              <a:xfrm>
                <a:off x="9889280" y="2063459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pt-BR" sz="700" b="0" i="0" noProof="0" smtClean="0">
                    <a:solidFill>
                      <a:srgbClr val="FFA100"/>
                    </a:solidFill>
                    <a:latin typeface="Museo Sans 700" pitchFamily="50" charset="0"/>
                    <a:cs typeface="Museo Sans 500"/>
                  </a:rPr>
                  <a:t>R 255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FFA100"/>
                    </a:solidFill>
                    <a:latin typeface="Museo Sans 700" pitchFamily="50" charset="0"/>
                    <a:cs typeface="Museo Sans 500"/>
                  </a:rPr>
                  <a:t>G 161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FFA100"/>
                    </a:solidFill>
                    <a:latin typeface="Museo Sans 700" pitchFamily="50" charset="0"/>
                    <a:cs typeface="Museo Sans 500"/>
                  </a:rPr>
                  <a:t>B 0</a:t>
                </a:r>
                <a:endParaRPr lang="pt-BR" sz="700" b="0" i="0" noProof="0">
                  <a:solidFill>
                    <a:srgbClr val="FFA100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154" name="Group 153"/>
            <p:cNvGrpSpPr/>
            <p:nvPr userDrawn="1"/>
          </p:nvGrpSpPr>
          <p:grpSpPr>
            <a:xfrm>
              <a:off x="9849182" y="1900918"/>
              <a:ext cx="388800" cy="609402"/>
              <a:chOff x="9399145" y="1890502"/>
              <a:chExt cx="388800" cy="609966"/>
            </a:xfrm>
          </p:grpSpPr>
          <p:sp>
            <p:nvSpPr>
              <p:cNvPr id="155" name="Rectangle 154"/>
              <p:cNvSpPr/>
              <p:nvPr userDrawn="1"/>
            </p:nvSpPr>
            <p:spPr>
              <a:xfrm>
                <a:off x="9399145" y="1890502"/>
                <a:ext cx="388800" cy="172957"/>
              </a:xfrm>
              <a:prstGeom prst="rect">
                <a:avLst/>
              </a:prstGeom>
              <a:solidFill>
                <a:srgbClr val="E4D700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pt-BR" sz="700" noProof="0">
                  <a:latin typeface="Museo Sans 700" pitchFamily="50" charset="0"/>
                </a:endParaRPr>
              </a:p>
            </p:txBody>
          </p:sp>
          <p:sp>
            <p:nvSpPr>
              <p:cNvPr id="156" name="TextBox 155"/>
              <p:cNvSpPr txBox="1"/>
              <p:nvPr userDrawn="1"/>
            </p:nvSpPr>
            <p:spPr>
              <a:xfrm>
                <a:off x="9399146" y="2063459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pt-BR" sz="700" b="0" i="0" noProof="0" smtClean="0">
                    <a:solidFill>
                      <a:schemeClr val="accent3"/>
                    </a:solidFill>
                    <a:latin typeface="Museo Sans 700" pitchFamily="50" charset="0"/>
                    <a:cs typeface="Museo Sans 500"/>
                  </a:rPr>
                  <a:t>R 228</a:t>
                </a:r>
              </a:p>
              <a:p>
                <a:pPr algn="l"/>
                <a:r>
                  <a:rPr lang="pt-BR" sz="700" b="0" i="0" noProof="0" smtClean="0">
                    <a:solidFill>
                      <a:schemeClr val="accent3"/>
                    </a:solidFill>
                    <a:latin typeface="Museo Sans 700" pitchFamily="50" charset="0"/>
                    <a:cs typeface="Museo Sans 500"/>
                  </a:rPr>
                  <a:t>G 215</a:t>
                </a:r>
              </a:p>
              <a:p>
                <a:pPr algn="l"/>
                <a:r>
                  <a:rPr lang="pt-BR" sz="700" b="0" i="0" noProof="0" smtClean="0">
                    <a:solidFill>
                      <a:schemeClr val="accent3"/>
                    </a:solidFill>
                    <a:latin typeface="Museo Sans 700" pitchFamily="50" charset="0"/>
                    <a:cs typeface="Museo Sans 500"/>
                  </a:rPr>
                  <a:t>B 0</a:t>
                </a:r>
                <a:endParaRPr lang="pt-BR" sz="700" b="0" i="0" noProof="0">
                  <a:solidFill>
                    <a:schemeClr val="accent3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157" name="Group 156"/>
            <p:cNvGrpSpPr/>
            <p:nvPr userDrawn="1"/>
          </p:nvGrpSpPr>
          <p:grpSpPr>
            <a:xfrm>
              <a:off x="9849182" y="4166127"/>
              <a:ext cx="388800" cy="609402"/>
              <a:chOff x="9393442" y="4237400"/>
              <a:chExt cx="388800" cy="609966"/>
            </a:xfrm>
          </p:grpSpPr>
          <p:sp>
            <p:nvSpPr>
              <p:cNvPr id="158" name="Rectangle 157"/>
              <p:cNvSpPr/>
              <p:nvPr userDrawn="1"/>
            </p:nvSpPr>
            <p:spPr>
              <a:xfrm>
                <a:off x="9393442" y="4237400"/>
                <a:ext cx="388800" cy="172957"/>
              </a:xfrm>
              <a:prstGeom prst="rect">
                <a:avLst/>
              </a:prstGeom>
              <a:solidFill>
                <a:srgbClr val="CBC7BF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pt-BR" sz="700" noProof="0">
                  <a:latin typeface="Museo Sans 700" pitchFamily="50" charset="0"/>
                </a:endParaRPr>
              </a:p>
            </p:txBody>
          </p:sp>
          <p:sp>
            <p:nvSpPr>
              <p:cNvPr id="159" name="TextBox 158"/>
              <p:cNvSpPr txBox="1"/>
              <p:nvPr userDrawn="1"/>
            </p:nvSpPr>
            <p:spPr>
              <a:xfrm>
                <a:off x="9393443" y="4410357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pt-BR" sz="700" b="0" i="0" noProof="0" smtClean="0">
                    <a:solidFill>
                      <a:srgbClr val="CBC7BF"/>
                    </a:solidFill>
                    <a:latin typeface="Museo Sans 700" pitchFamily="50" charset="0"/>
                    <a:cs typeface="Museo Sans 500"/>
                  </a:rPr>
                  <a:t>R 203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CBC7BF"/>
                    </a:solidFill>
                    <a:latin typeface="Museo Sans 700" pitchFamily="50" charset="0"/>
                    <a:cs typeface="Museo Sans 500"/>
                  </a:rPr>
                  <a:t>G 199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CBC7BF"/>
                    </a:solidFill>
                    <a:latin typeface="Museo Sans 700" pitchFamily="50" charset="0"/>
                    <a:cs typeface="Museo Sans 500"/>
                  </a:rPr>
                  <a:t>B 191</a:t>
                </a:r>
                <a:endParaRPr lang="pt-BR" sz="700" b="0" i="0" noProof="0">
                  <a:solidFill>
                    <a:srgbClr val="CBC7BF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160" name="Group 159"/>
            <p:cNvGrpSpPr/>
            <p:nvPr userDrawn="1"/>
          </p:nvGrpSpPr>
          <p:grpSpPr>
            <a:xfrm>
              <a:off x="10387562" y="4166127"/>
              <a:ext cx="388800" cy="609402"/>
              <a:chOff x="9848740" y="4224586"/>
              <a:chExt cx="388800" cy="609966"/>
            </a:xfrm>
          </p:grpSpPr>
          <p:sp>
            <p:nvSpPr>
              <p:cNvPr id="161" name="Rectangle 160"/>
              <p:cNvSpPr/>
              <p:nvPr userDrawn="1"/>
            </p:nvSpPr>
            <p:spPr>
              <a:xfrm>
                <a:off x="9848740" y="4224586"/>
                <a:ext cx="388800" cy="172957"/>
              </a:xfrm>
              <a:prstGeom prst="rect">
                <a:avLst/>
              </a:prstGeom>
              <a:solidFill>
                <a:srgbClr val="80686F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pt-BR" sz="700" noProof="0">
                  <a:latin typeface="Museo Sans 700" pitchFamily="50" charset="0"/>
                </a:endParaRPr>
              </a:p>
            </p:txBody>
          </p:sp>
          <p:sp>
            <p:nvSpPr>
              <p:cNvPr id="162" name="TextBox 161"/>
              <p:cNvSpPr txBox="1"/>
              <p:nvPr userDrawn="1"/>
            </p:nvSpPr>
            <p:spPr>
              <a:xfrm>
                <a:off x="9848741" y="4397543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pt-BR" sz="700" b="0" i="0" noProof="0" smtClean="0">
                    <a:solidFill>
                      <a:srgbClr val="80686F"/>
                    </a:solidFill>
                    <a:latin typeface="Museo Sans 700" pitchFamily="50" charset="0"/>
                    <a:cs typeface="Museo Sans 500"/>
                  </a:rPr>
                  <a:t>R 128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80686F"/>
                    </a:solidFill>
                    <a:latin typeface="Museo Sans 700" pitchFamily="50" charset="0"/>
                    <a:cs typeface="Museo Sans 500"/>
                  </a:rPr>
                  <a:t>G 104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80686F"/>
                    </a:solidFill>
                    <a:latin typeface="Museo Sans 700" pitchFamily="50" charset="0"/>
                    <a:cs typeface="Museo Sans 500"/>
                  </a:rPr>
                  <a:t>B 111</a:t>
                </a:r>
                <a:endParaRPr lang="pt-BR" sz="700" b="0" i="0" noProof="0">
                  <a:solidFill>
                    <a:srgbClr val="80686F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</p:grpSp>
      <p:grpSp>
        <p:nvGrpSpPr>
          <p:cNvPr id="8" name="Guias V"/>
          <p:cNvGrpSpPr/>
          <p:nvPr/>
        </p:nvGrpSpPr>
        <p:grpSpPr>
          <a:xfrm>
            <a:off x="576000" y="-48469"/>
            <a:ext cx="8002160" cy="36000"/>
            <a:chOff x="576000" y="-48469"/>
            <a:chExt cx="8002160" cy="36000"/>
          </a:xfrm>
        </p:grpSpPr>
        <p:sp>
          <p:nvSpPr>
            <p:cNvPr id="253" name="Rectangle 252"/>
            <p:cNvSpPr/>
            <p:nvPr userDrawn="1"/>
          </p:nvSpPr>
          <p:spPr>
            <a:xfrm>
              <a:off x="7318160" y="-48469"/>
              <a:ext cx="126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54" name="Rectangle 253"/>
            <p:cNvSpPr/>
            <p:nvPr userDrawn="1"/>
          </p:nvSpPr>
          <p:spPr>
            <a:xfrm>
              <a:off x="5969728" y="-48469"/>
              <a:ext cx="126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55" name="Rectangle 254"/>
            <p:cNvSpPr/>
            <p:nvPr userDrawn="1"/>
          </p:nvSpPr>
          <p:spPr>
            <a:xfrm>
              <a:off x="4621296" y="-48469"/>
              <a:ext cx="126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56" name="Rectangle 255"/>
            <p:cNvSpPr/>
            <p:nvPr userDrawn="1"/>
          </p:nvSpPr>
          <p:spPr>
            <a:xfrm>
              <a:off x="3272864" y="-48469"/>
              <a:ext cx="126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57" name="Rectangle 256"/>
            <p:cNvSpPr/>
            <p:nvPr userDrawn="1"/>
          </p:nvSpPr>
          <p:spPr>
            <a:xfrm>
              <a:off x="1924432" y="-48469"/>
              <a:ext cx="126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58" name="Rectangle 257"/>
            <p:cNvSpPr/>
            <p:nvPr userDrawn="1"/>
          </p:nvSpPr>
          <p:spPr>
            <a:xfrm>
              <a:off x="576000" y="-48469"/>
              <a:ext cx="126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</p:grpSp>
      <p:grpSp>
        <p:nvGrpSpPr>
          <p:cNvPr id="6" name="Guias H"/>
          <p:cNvGrpSpPr/>
          <p:nvPr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211" name="Rectangle 210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28" name="Rectangle 227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30" name="Rectangle 229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32" name="Rectangle 231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34" name="Rectangle 233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36" name="Rectangle 235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66" name="Rectangle 265"/>
            <p:cNvSpPr/>
            <p:nvPr userDrawn="1"/>
          </p:nvSpPr>
          <p:spPr>
            <a:xfrm>
              <a:off x="-45868" y="323999"/>
              <a:ext cx="33137" cy="4151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69" name="Rectangle 268"/>
            <p:cNvSpPr/>
            <p:nvPr userDrawn="1"/>
          </p:nvSpPr>
          <p:spPr>
            <a:xfrm>
              <a:off x="-45868" y="324001"/>
              <a:ext cx="33137" cy="326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38" name="Rectangle 237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370" name="Rectangle 369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371" name="Rectangle 370"/>
            <p:cNvSpPr/>
            <p:nvPr userDrawn="1"/>
          </p:nvSpPr>
          <p:spPr>
            <a:xfrm flipV="1">
              <a:off x="-45868" y="4435929"/>
              <a:ext cx="33137" cy="326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</p:grpSp>
      <p:sp>
        <p:nvSpPr>
          <p:cNvPr id="5" name="Slide Number"/>
          <p:cNvSpPr>
            <a:spLocks noGrp="1"/>
          </p:cNvSpPr>
          <p:nvPr>
            <p:ph type="sldNum" sz="quarter" idx="4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lvl1pPr>
              <a:lnSpc>
                <a:spcPts val="1000"/>
              </a:lnSpc>
              <a:spcBef>
                <a:spcPts val="400"/>
              </a:spcBef>
              <a:defRPr lang="pt-BR" sz="800" smtClean="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  <p:sp>
        <p:nvSpPr>
          <p:cNvPr id="58" name="FutureBrand"/>
          <p:cNvSpPr/>
          <p:nvPr/>
        </p:nvSpPr>
        <p:spPr>
          <a:xfrm rot="16200000">
            <a:off x="8632697" y="4454349"/>
            <a:ext cx="65785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700" b="0" i="1" dirty="0" smtClean="0">
                <a:solidFill>
                  <a:schemeClr val="bg1"/>
                </a:solidFill>
                <a:latin typeface="Georgia"/>
                <a:cs typeface="Georgia"/>
              </a:rPr>
              <a:t>© FutureBrand</a:t>
            </a:r>
            <a:endParaRPr lang="en-US" sz="700" b="0" i="1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sp>
        <p:nvSpPr>
          <p:cNvPr id="41" name="Texto"/>
          <p:cNvSpPr>
            <a:spLocks noGrp="1"/>
          </p:cNvSpPr>
          <p:nvPr>
            <p:ph type="body" idx="1"/>
          </p:nvPr>
        </p:nvSpPr>
        <p:spPr>
          <a:xfrm>
            <a:off x="576000" y="917933"/>
            <a:ext cx="8002160" cy="39112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pt-BR" noProof="0" dirty="0" smtClean="0"/>
              <a:t>Insira o texto</a:t>
            </a:r>
          </a:p>
          <a:p>
            <a:pPr lvl="1"/>
            <a:r>
              <a:rPr lang="pt-BR" noProof="0" dirty="0" smtClean="0"/>
              <a:t>Bullets</a:t>
            </a:r>
          </a:p>
        </p:txBody>
      </p:sp>
      <p:sp>
        <p:nvSpPr>
          <p:cNvPr id="3" name="Título"/>
          <p:cNvSpPr>
            <a:spLocks noGrp="1"/>
          </p:cNvSpPr>
          <p:nvPr>
            <p:ph type="title"/>
          </p:nvPr>
        </p:nvSpPr>
        <p:spPr>
          <a:xfrm>
            <a:off x="576000" y="456293"/>
            <a:ext cx="8002160" cy="34088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pt-BR" noProof="0" dirty="0" smtClean="0"/>
              <a:t>Insira o título.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5077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  <p:sldLayoutId id="2147483999" r:id="rId13"/>
    <p:sldLayoutId id="2147484000" r:id="rId14"/>
    <p:sldLayoutId id="2147484001" r:id="rId15"/>
    <p:sldLayoutId id="2147484002" r:id="rId16"/>
    <p:sldLayoutId id="2147484003" r:id="rId17"/>
    <p:sldLayoutId id="2147484004" r:id="rId18"/>
    <p:sldLayoutId id="2147484005" r:id="rId19"/>
    <p:sldLayoutId id="2147484006" r:id="rId20"/>
    <p:sldLayoutId id="2147484007" r:id="rId21"/>
    <p:sldLayoutId id="2147484008" r:id="rId22"/>
    <p:sldLayoutId id="2147484009" r:id="rId23"/>
    <p:sldLayoutId id="2147484010" r:id="rId24"/>
    <p:sldLayoutId id="2147484011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bg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bg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bg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slide" Target="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slide" Target="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slide" Target="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slide" Target="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slide" Target="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slide" Target="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slide" Target="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slide" Target="slide5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harepoint/site/0125/viagens/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slide" Target="slide5.xml"/><Relationship Id="rId4" Type="http://schemas.openxmlformats.org/officeDocument/2006/relationships/image" Target="../media/image1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slide" Target="slide5.xml"/><Relationship Id="rId4" Type="http://schemas.openxmlformats.org/officeDocument/2006/relationships/image" Target="../media/image1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34.xml"/><Relationship Id="rId3" Type="http://schemas.openxmlformats.org/officeDocument/2006/relationships/image" Target="../media/image11.emf"/><Relationship Id="rId7" Type="http://schemas.openxmlformats.org/officeDocument/2006/relationships/slide" Target="slide17.xml"/><Relationship Id="rId12" Type="http://schemas.openxmlformats.org/officeDocument/2006/relationships/slide" Target="slide2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slide" Target="slide15.xml"/><Relationship Id="rId11" Type="http://schemas.openxmlformats.org/officeDocument/2006/relationships/slide" Target="slide25.xml"/><Relationship Id="rId5" Type="http://schemas.openxmlformats.org/officeDocument/2006/relationships/slide" Target="slide18.xml"/><Relationship Id="rId10" Type="http://schemas.openxmlformats.org/officeDocument/2006/relationships/slide" Target="slide19.xml"/><Relationship Id="rId4" Type="http://schemas.openxmlformats.org/officeDocument/2006/relationships/slide" Target="slide11.xml"/><Relationship Id="rId9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2"/>
          <p:cNvSpPr>
            <a:spLocks noGrp="1"/>
          </p:cNvSpPr>
          <p:nvPr>
            <p:ph type="ctrTitle"/>
          </p:nvPr>
        </p:nvSpPr>
        <p:spPr>
          <a:xfrm>
            <a:off x="464029" y="355246"/>
            <a:ext cx="6709631" cy="2132714"/>
          </a:xfrm>
        </p:spPr>
        <p:txBody>
          <a:bodyPr anchor="t" anchorCtr="0"/>
          <a:lstStyle/>
          <a:p>
            <a:pPr algn="ctr">
              <a:lnSpc>
                <a:spcPts val="4200"/>
              </a:lnSpc>
              <a:spcBef>
                <a:spcPts val="0"/>
              </a:spcBef>
            </a:pPr>
            <a:r>
              <a:rPr lang="pt-BR" sz="4200" i="0" dirty="0" smtClean="0">
                <a:solidFill>
                  <a:schemeClr val="bg1"/>
                </a:solidFill>
                <a:latin typeface="Simplon Oi Headline"/>
                <a:cs typeface="Simplon Oi Headline"/>
              </a:rPr>
              <a:t>Portal de Viagens Oi</a:t>
            </a:r>
            <a:br>
              <a:rPr lang="pt-BR" sz="4200" i="0" dirty="0" smtClean="0">
                <a:solidFill>
                  <a:schemeClr val="bg1"/>
                </a:solidFill>
                <a:latin typeface="Simplon Oi Headline"/>
                <a:cs typeface="Simplon Oi Headline"/>
              </a:rPr>
            </a:br>
            <a:endParaRPr lang="en-US" sz="4200" i="0" dirty="0">
              <a:solidFill>
                <a:schemeClr val="bg1"/>
              </a:solidFill>
              <a:latin typeface="Simplon Oi Headline"/>
              <a:cs typeface="Simplon Oi Headlin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533" y="2113136"/>
            <a:ext cx="4652561" cy="14077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100"/>
              </a:lnSpc>
            </a:pPr>
            <a:r>
              <a:rPr lang="en-US" sz="21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MANUAL DO USUÁRIO</a:t>
            </a:r>
          </a:p>
        </p:txBody>
      </p:sp>
      <p:pic>
        <p:nvPicPr>
          <p:cNvPr id="5" name="Picture 4" descr="Oi_todomundo_logo_1_c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84" y="2754975"/>
            <a:ext cx="1839767" cy="18397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82312" y="-31751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0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94975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Cancelamento de Viagem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1320365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Em uma solicitação de cancelamento de Viagem, uma vez a viagem cancelada no SAP, não será permitido o cadastramento de uma nova viagem no mesmo </a:t>
            </a:r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período. </a:t>
            </a:r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Esta é uma regra sistêmica. Por isso, já no início do preenchimento, o Sharepoint sinaliza a informação abaixo.</a:t>
            </a: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10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75" y="2010296"/>
            <a:ext cx="4035764" cy="268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tângulo 12"/>
          <p:cNvSpPr/>
          <p:nvPr/>
        </p:nvSpPr>
        <p:spPr bwMode="auto">
          <a:xfrm>
            <a:off x="4888523" y="3543301"/>
            <a:ext cx="2963009" cy="98767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dirty="0" smtClean="0">
              <a:latin typeface="Arial" pitchFamily="-106" charset="0"/>
            </a:endParaRPr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20" name="Title 22"/>
          <p:cNvSpPr txBox="1">
            <a:spLocks/>
          </p:cNvSpPr>
          <p:nvPr/>
        </p:nvSpPr>
        <p:spPr>
          <a:xfrm>
            <a:off x="452524" y="35434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sp>
        <p:nvSpPr>
          <p:cNvPr id="21" name="Seta para a esquerda 20">
            <a:hlinkClick r:id="rId4" action="ppaction://hlinksldjump"/>
          </p:cNvPr>
          <p:cNvSpPr/>
          <p:nvPr/>
        </p:nvSpPr>
        <p:spPr bwMode="auto">
          <a:xfrm>
            <a:off x="851108" y="3656349"/>
            <a:ext cx="584200" cy="352425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pitchFamily="-106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729762" y="4008774"/>
            <a:ext cx="1151792" cy="43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30" charset="0"/>
              <a:buNone/>
            </a:pPr>
            <a:r>
              <a:rPr lang="pt-BR" sz="1200" dirty="0">
                <a:solidFill>
                  <a:srgbClr val="4D4D4D"/>
                </a:solidFill>
                <a:latin typeface="Simplon BP Regular"/>
                <a:cs typeface="Simplon BP Regular"/>
              </a:rPr>
              <a:t>Voltar para Opções</a:t>
            </a:r>
          </a:p>
        </p:txBody>
      </p:sp>
    </p:spTree>
    <p:extLst>
      <p:ext uri="{BB962C8B-B14F-4D97-AF65-F5344CB8AC3E}">
        <p14:creationId xmlns:p14="http://schemas.microsoft.com/office/powerpoint/2010/main" val="358695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94975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Cancelamento de Viagem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1320365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Feitas as ressalvas sobre o cancelamento da viagem no SAP, caso </a:t>
            </a:r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realmente queira </a:t>
            </a:r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cancelar a solicitação cadastrada, basta preencher os campos obrigatórios do formulário *, e clicar em “salvar”, conforme </a:t>
            </a:r>
            <a:r>
              <a:rPr lang="pt-BR" sz="1400" dirty="0" err="1">
                <a:solidFill>
                  <a:srgbClr val="4D4D4D"/>
                </a:solidFill>
                <a:latin typeface="Simplon BP Regular"/>
                <a:cs typeface="Simplon BP Regular"/>
              </a:rPr>
              <a:t>print</a:t>
            </a:r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 abaixo. Será enviado um e-mail automático ao requisitante informando o número do protocolo (ID da Solicitação). </a:t>
            </a: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11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79" y="2022359"/>
            <a:ext cx="4172759" cy="267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Conector de seta reta 15"/>
          <p:cNvCxnSpPr/>
          <p:nvPr/>
        </p:nvCxnSpPr>
        <p:spPr bwMode="auto">
          <a:xfrm>
            <a:off x="4958862" y="4352192"/>
            <a:ext cx="1241895" cy="14971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21" name="Title 22"/>
          <p:cNvSpPr txBox="1">
            <a:spLocks/>
          </p:cNvSpPr>
          <p:nvPr/>
        </p:nvSpPr>
        <p:spPr>
          <a:xfrm>
            <a:off x="452524" y="35434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</p:spTree>
    <p:extLst>
      <p:ext uri="{BB962C8B-B14F-4D97-AF65-F5344CB8AC3E}">
        <p14:creationId xmlns:p14="http://schemas.microsoft.com/office/powerpoint/2010/main" val="245641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94975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Alterações de Viagens com Aéreo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1320365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Para solicitações de alteração de viagem com aéreo (mais dias de viagem), será necessário anexar planilha de justificativa e “de acordo” do N1. Caso tente salvar a solicitação sem anexo, o Sharepoint irá apresentar a negativa abaixo em destaque.</a:t>
            </a: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12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138" y="2020635"/>
            <a:ext cx="4126301" cy="2675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9"/>
          <p:cNvSpPr/>
          <p:nvPr/>
        </p:nvSpPr>
        <p:spPr bwMode="auto">
          <a:xfrm>
            <a:off x="4452938" y="3829844"/>
            <a:ext cx="1847850" cy="71822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dirty="0" smtClean="0">
              <a:latin typeface="Arial" pitchFamily="-106" charset="0"/>
            </a:endParaRPr>
          </a:p>
        </p:txBody>
      </p:sp>
      <p:pic>
        <p:nvPicPr>
          <p:cNvPr id="1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17" name="Title 22"/>
          <p:cNvSpPr txBox="1">
            <a:spLocks/>
          </p:cNvSpPr>
          <p:nvPr/>
        </p:nvSpPr>
        <p:spPr>
          <a:xfrm>
            <a:off x="452524" y="35434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sp>
        <p:nvSpPr>
          <p:cNvPr id="18" name="Seta para a esquerda 17">
            <a:hlinkClick r:id="rId4" action="ppaction://hlinksldjump"/>
          </p:cNvPr>
          <p:cNvSpPr/>
          <p:nvPr/>
        </p:nvSpPr>
        <p:spPr bwMode="auto">
          <a:xfrm>
            <a:off x="851108" y="3656349"/>
            <a:ext cx="584200" cy="352425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pitchFamily="-106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29762" y="4008774"/>
            <a:ext cx="1151792" cy="43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30" charset="0"/>
              <a:buNone/>
            </a:pPr>
            <a:r>
              <a:rPr lang="pt-BR" sz="1200" dirty="0">
                <a:solidFill>
                  <a:srgbClr val="4D4D4D"/>
                </a:solidFill>
                <a:latin typeface="Simplon BP Regular"/>
                <a:cs typeface="Simplon BP Regular"/>
              </a:rPr>
              <a:t>Voltar para Opções</a:t>
            </a:r>
          </a:p>
        </p:txBody>
      </p:sp>
      <p:sp>
        <p:nvSpPr>
          <p:cNvPr id="2" name="Retângulo 1"/>
          <p:cNvSpPr/>
          <p:nvPr/>
        </p:nvSpPr>
        <p:spPr>
          <a:xfrm>
            <a:off x="346218" y="2111980"/>
            <a:ext cx="372095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  <a:spcBef>
                <a:spcPts val="800"/>
              </a:spcBef>
            </a:pPr>
            <a:r>
              <a:rPr lang="pt-BR" sz="1400" b="1" dirty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ATENÇÃO: Os anexos deverão estar nos formatos PDF, Excel (</a:t>
            </a:r>
            <a:r>
              <a:rPr lang="pt-BR" sz="1400" b="1" dirty="0" err="1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Xls</a:t>
            </a:r>
            <a:r>
              <a:rPr lang="pt-BR" sz="1400" b="1" dirty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), Word (</a:t>
            </a:r>
            <a:r>
              <a:rPr lang="pt-BR" sz="1400" b="1" dirty="0" err="1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Docx</a:t>
            </a:r>
            <a:r>
              <a:rPr lang="pt-BR" sz="1400" b="1" dirty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), ou </a:t>
            </a:r>
            <a:r>
              <a:rPr lang="pt-BR" sz="1400" b="1" dirty="0" smtClean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JPG e .</a:t>
            </a:r>
            <a:r>
              <a:rPr lang="pt-BR" sz="1400" b="1" dirty="0" err="1" smtClean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Msg</a:t>
            </a:r>
            <a:r>
              <a:rPr lang="pt-BR" sz="1400" b="1" dirty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 (E-mails do </a:t>
            </a:r>
            <a:r>
              <a:rPr lang="pt-BR" sz="1400" b="1" dirty="0" smtClean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Outlook).</a:t>
            </a:r>
            <a:endParaRPr lang="pt-BR" sz="1400" b="1" dirty="0">
              <a:solidFill>
                <a:schemeClr val="accent4"/>
              </a:solidFill>
              <a:latin typeface="Simplon BP Regular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5067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94975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Alterações de Viagens com Aéreo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1320365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Após anexar os arquivos necessários para concluir a solicitação de alteração, basta conferir o preenchimento dos campos obrigatórios e clicar em “Salvar”. Será enviado um e-mail automático ao requisitante informando o número do protocolo (ID da Solicitação). </a:t>
            </a: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13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162" y="1994524"/>
            <a:ext cx="4381276" cy="270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tângulo 11"/>
          <p:cNvSpPr/>
          <p:nvPr/>
        </p:nvSpPr>
        <p:spPr bwMode="auto">
          <a:xfrm>
            <a:off x="5298281" y="2440962"/>
            <a:ext cx="288555" cy="51948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dirty="0" smtClean="0">
              <a:latin typeface="Arial" pitchFamily="-106" charset="0"/>
            </a:endParaRPr>
          </a:p>
        </p:txBody>
      </p:sp>
      <p:sp>
        <p:nvSpPr>
          <p:cNvPr id="14" name="Retângulo 13"/>
          <p:cNvSpPr/>
          <p:nvPr/>
        </p:nvSpPr>
        <p:spPr bwMode="auto">
          <a:xfrm>
            <a:off x="3971925" y="4203700"/>
            <a:ext cx="2657475" cy="16827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dirty="0" smtClean="0">
              <a:latin typeface="Arial" pitchFamily="-106" charset="0"/>
            </a:endParaRPr>
          </a:p>
        </p:txBody>
      </p:sp>
      <p:cxnSp>
        <p:nvCxnSpPr>
          <p:cNvPr id="15" name="Conector de seta reta 14"/>
          <p:cNvCxnSpPr/>
          <p:nvPr/>
        </p:nvCxnSpPr>
        <p:spPr bwMode="auto">
          <a:xfrm flipH="1">
            <a:off x="7072313" y="4203700"/>
            <a:ext cx="561976" cy="252969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18" name="Title 22"/>
          <p:cNvSpPr txBox="1">
            <a:spLocks/>
          </p:cNvSpPr>
          <p:nvPr/>
        </p:nvSpPr>
        <p:spPr>
          <a:xfrm>
            <a:off x="452524" y="35434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</p:spTree>
    <p:extLst>
      <p:ext uri="{BB962C8B-B14F-4D97-AF65-F5344CB8AC3E}">
        <p14:creationId xmlns:p14="http://schemas.microsoft.com/office/powerpoint/2010/main" val="256835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94975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Demais alterações de </a:t>
            </a:r>
            <a:r>
              <a:rPr lang="pt-BR" sz="21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Viagens (</a:t>
            </a:r>
            <a:r>
              <a:rPr lang="pt-BR" sz="2100" b="1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Sem aéreo</a:t>
            </a:r>
            <a:r>
              <a:rPr lang="pt-BR" sz="21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)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1320365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Para as demais solicitações de </a:t>
            </a:r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alteração, </a:t>
            </a:r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não será necessário anexar arquivos no Sharepoint. Basta preencher os campos obrigatórios, e clicar em “Salvar”. Será enviado um e-mail automático ao requisitante informando o número do protocolo (ID da Solicitação). </a:t>
            </a: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14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464" y="1963832"/>
            <a:ext cx="4371975" cy="273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tângulo 17"/>
          <p:cNvSpPr/>
          <p:nvPr/>
        </p:nvSpPr>
        <p:spPr bwMode="auto">
          <a:xfrm>
            <a:off x="4000500" y="3968750"/>
            <a:ext cx="3854450" cy="3175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dirty="0" smtClean="0">
              <a:latin typeface="Arial" pitchFamily="-106" charset="0"/>
            </a:endParaRPr>
          </a:p>
        </p:txBody>
      </p:sp>
      <p:cxnSp>
        <p:nvCxnSpPr>
          <p:cNvPr id="19" name="Conector de seta reta 18"/>
          <p:cNvCxnSpPr/>
          <p:nvPr/>
        </p:nvCxnSpPr>
        <p:spPr bwMode="auto">
          <a:xfrm>
            <a:off x="5734050" y="4495800"/>
            <a:ext cx="6096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21" name="Title 22"/>
          <p:cNvSpPr txBox="1">
            <a:spLocks/>
          </p:cNvSpPr>
          <p:nvPr/>
        </p:nvSpPr>
        <p:spPr>
          <a:xfrm>
            <a:off x="452524" y="35434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sp>
        <p:nvSpPr>
          <p:cNvPr id="22" name="Seta para a esquerda 21">
            <a:hlinkClick r:id="rId4" action="ppaction://hlinksldjump"/>
          </p:cNvPr>
          <p:cNvSpPr/>
          <p:nvPr/>
        </p:nvSpPr>
        <p:spPr bwMode="auto">
          <a:xfrm>
            <a:off x="851108" y="3656349"/>
            <a:ext cx="584200" cy="352425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pitchFamily="-106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729762" y="4008774"/>
            <a:ext cx="1151792" cy="43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30" charset="0"/>
              <a:buNone/>
            </a:pPr>
            <a:r>
              <a:rPr lang="pt-BR" sz="1200" dirty="0">
                <a:solidFill>
                  <a:srgbClr val="4D4D4D"/>
                </a:solidFill>
                <a:latin typeface="Simplon BP Regular"/>
                <a:cs typeface="Simplon BP Regular"/>
              </a:rPr>
              <a:t>Voltar para Opções</a:t>
            </a:r>
          </a:p>
        </p:txBody>
      </p:sp>
    </p:spTree>
    <p:extLst>
      <p:ext uri="{BB962C8B-B14F-4D97-AF65-F5344CB8AC3E}">
        <p14:creationId xmlns:p14="http://schemas.microsoft.com/office/powerpoint/2010/main" val="266408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94975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Adiantamento Pendente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1320365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Esta opção refere-se a dúvida sobre solicitação de adiantamento. Dúvidas sobre o crédito do adiantamento, data do crédito, entre outros. Será enviado um e-mail automático ao requisitante informando o número do protocolo (ID da Solicitação). </a:t>
            </a: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15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305" y="2031023"/>
            <a:ext cx="4577132" cy="2665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tângulo 11"/>
          <p:cNvSpPr/>
          <p:nvPr/>
        </p:nvSpPr>
        <p:spPr bwMode="auto">
          <a:xfrm>
            <a:off x="3798277" y="4065465"/>
            <a:ext cx="4026876" cy="3175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dirty="0" smtClean="0">
              <a:latin typeface="Arial" pitchFamily="-106" charset="0"/>
            </a:endParaRPr>
          </a:p>
        </p:txBody>
      </p:sp>
      <p:cxnSp>
        <p:nvCxnSpPr>
          <p:cNvPr id="14" name="Conector de seta reta 13"/>
          <p:cNvCxnSpPr/>
          <p:nvPr/>
        </p:nvCxnSpPr>
        <p:spPr bwMode="auto">
          <a:xfrm>
            <a:off x="5643701" y="4560276"/>
            <a:ext cx="6096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20" name="Title 22"/>
          <p:cNvSpPr txBox="1">
            <a:spLocks/>
          </p:cNvSpPr>
          <p:nvPr/>
        </p:nvSpPr>
        <p:spPr>
          <a:xfrm>
            <a:off x="452524" y="35434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sp>
        <p:nvSpPr>
          <p:cNvPr id="21" name="Seta para a esquerda 20">
            <a:hlinkClick r:id="rId4" action="ppaction://hlinksldjump"/>
          </p:cNvPr>
          <p:cNvSpPr/>
          <p:nvPr/>
        </p:nvSpPr>
        <p:spPr bwMode="auto">
          <a:xfrm>
            <a:off x="851108" y="3656349"/>
            <a:ext cx="584200" cy="352425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pitchFamily="-106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729762" y="4008774"/>
            <a:ext cx="1151792" cy="43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30" charset="0"/>
              <a:buNone/>
            </a:pPr>
            <a:r>
              <a:rPr lang="pt-BR" sz="1200" dirty="0">
                <a:solidFill>
                  <a:srgbClr val="4D4D4D"/>
                </a:solidFill>
                <a:latin typeface="Simplon BP Regular"/>
                <a:cs typeface="Simplon BP Regular"/>
              </a:rPr>
              <a:t>Voltar para Opções</a:t>
            </a:r>
          </a:p>
        </p:txBody>
      </p:sp>
    </p:spTree>
    <p:extLst>
      <p:ext uri="{BB962C8B-B14F-4D97-AF65-F5344CB8AC3E}">
        <p14:creationId xmlns:p14="http://schemas.microsoft.com/office/powerpoint/2010/main" val="180194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615" y="2039816"/>
            <a:ext cx="4589372" cy="2688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346218" y="94975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Devolução de Adiantamento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1320365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Sobre a devolução dos valores de adiantamento não utilizados em uma determinada viagem, basta selecionar no Tipo de Solicitação a opção “Devolução de Adiantamento”, preencher os itens obrigatórios, e clicar em “salvar”. Será enviado um e-mail automático ao requisitante informando o número do protocolo (ID da Solicitação). </a:t>
            </a: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16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2" name="Retângulo 11"/>
          <p:cNvSpPr/>
          <p:nvPr/>
        </p:nvSpPr>
        <p:spPr bwMode="auto">
          <a:xfrm>
            <a:off x="3798277" y="4065465"/>
            <a:ext cx="4026876" cy="3175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dirty="0" smtClean="0">
              <a:latin typeface="Arial" pitchFamily="-106" charset="0"/>
            </a:endParaRPr>
          </a:p>
        </p:txBody>
      </p:sp>
      <p:cxnSp>
        <p:nvCxnSpPr>
          <p:cNvPr id="14" name="Conector de seta reta 13"/>
          <p:cNvCxnSpPr/>
          <p:nvPr/>
        </p:nvCxnSpPr>
        <p:spPr bwMode="auto">
          <a:xfrm>
            <a:off x="5643701" y="4560276"/>
            <a:ext cx="6096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18" name="Title 22"/>
          <p:cNvSpPr txBox="1">
            <a:spLocks/>
          </p:cNvSpPr>
          <p:nvPr/>
        </p:nvSpPr>
        <p:spPr>
          <a:xfrm>
            <a:off x="452524" y="35434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sp>
        <p:nvSpPr>
          <p:cNvPr id="19" name="Seta para a esquerda 18">
            <a:hlinkClick r:id="rId4" action="ppaction://hlinksldjump"/>
          </p:cNvPr>
          <p:cNvSpPr/>
          <p:nvPr/>
        </p:nvSpPr>
        <p:spPr bwMode="auto">
          <a:xfrm>
            <a:off x="851108" y="3656349"/>
            <a:ext cx="584200" cy="352425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pitchFamily="-106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729762" y="4008774"/>
            <a:ext cx="1151792" cy="43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30" charset="0"/>
              <a:buNone/>
            </a:pPr>
            <a:r>
              <a:rPr lang="pt-BR" sz="1200" dirty="0">
                <a:solidFill>
                  <a:srgbClr val="4D4D4D"/>
                </a:solidFill>
                <a:latin typeface="Simplon BP Regular"/>
                <a:cs typeface="Simplon BP Regular"/>
              </a:rPr>
              <a:t>Voltar para Opções</a:t>
            </a:r>
          </a:p>
        </p:txBody>
      </p:sp>
    </p:spTree>
    <p:extLst>
      <p:ext uri="{BB962C8B-B14F-4D97-AF65-F5344CB8AC3E}">
        <p14:creationId xmlns:p14="http://schemas.microsoft.com/office/powerpoint/2010/main" val="424980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94975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Reembolso Pendente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1320365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Dúvida sobre uma prestação de contas já lançada e aprovada no SAP, mas que ainda não teve o valor de reembolso creditado em sua conta corrente, selecionar “Reembolso Pendente”. Neste caso, basta preencher os campos obrigatórios conforme abaixo, e clicar em “salvar”. Será enviado um e-mail automático ao requisitante informando o número do protocolo (ID da Solicitação). </a:t>
            </a: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17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364" y="2174472"/>
            <a:ext cx="4239074" cy="2562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tângulo 10"/>
          <p:cNvSpPr/>
          <p:nvPr/>
        </p:nvSpPr>
        <p:spPr bwMode="auto">
          <a:xfrm>
            <a:off x="4072364" y="4131166"/>
            <a:ext cx="3833384" cy="34558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dirty="0" smtClean="0">
              <a:latin typeface="Arial" pitchFamily="-106" charset="0"/>
            </a:endParaRPr>
          </a:p>
        </p:txBody>
      </p:sp>
      <p:cxnSp>
        <p:nvCxnSpPr>
          <p:cNvPr id="16" name="Conector de seta reta 15"/>
          <p:cNvCxnSpPr/>
          <p:nvPr/>
        </p:nvCxnSpPr>
        <p:spPr bwMode="auto">
          <a:xfrm>
            <a:off x="5743575" y="4626466"/>
            <a:ext cx="68310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657225" y="2292603"/>
            <a:ext cx="2032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4"/>
                </a:solidFill>
                <a:latin typeface="Simplon BP Regular"/>
                <a:cs typeface="Simplon BP Regular"/>
              </a:rPr>
              <a:t>ATENÇÃO: </a:t>
            </a:r>
            <a:r>
              <a:rPr lang="pt-BR" sz="1400" dirty="0">
                <a:solidFill>
                  <a:schemeClr val="accent4"/>
                </a:solidFill>
                <a:latin typeface="Simplon BP Regular"/>
                <a:cs typeface="Simplon BP Regular"/>
              </a:rPr>
              <a:t>Reembolsos de viagens, assim como adiantamentos de viagens, somente serão creditados em Contas Correntes.</a:t>
            </a:r>
          </a:p>
        </p:txBody>
      </p:sp>
      <p:pic>
        <p:nvPicPr>
          <p:cNvPr id="2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26" name="Title 22"/>
          <p:cNvSpPr txBox="1">
            <a:spLocks/>
          </p:cNvSpPr>
          <p:nvPr/>
        </p:nvSpPr>
        <p:spPr>
          <a:xfrm>
            <a:off x="452524" y="35434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sp>
        <p:nvSpPr>
          <p:cNvPr id="27" name="Seta para a esquerda 26">
            <a:hlinkClick r:id="rId4" action="ppaction://hlinksldjump"/>
          </p:cNvPr>
          <p:cNvSpPr/>
          <p:nvPr/>
        </p:nvSpPr>
        <p:spPr bwMode="auto">
          <a:xfrm>
            <a:off x="851108" y="4007523"/>
            <a:ext cx="584200" cy="352425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pitchFamily="-106" charset="0"/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729762" y="4359948"/>
            <a:ext cx="1151792" cy="43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30" charset="0"/>
              <a:buNone/>
            </a:pPr>
            <a:r>
              <a:rPr lang="pt-BR" sz="1200" dirty="0">
                <a:solidFill>
                  <a:srgbClr val="4D4D4D"/>
                </a:solidFill>
                <a:latin typeface="Simplon BP Regular"/>
                <a:cs typeface="Simplon BP Regular"/>
              </a:rPr>
              <a:t>Voltar para Opções</a:t>
            </a:r>
          </a:p>
        </p:txBody>
      </p:sp>
    </p:spTree>
    <p:extLst>
      <p:ext uri="{BB962C8B-B14F-4D97-AF65-F5344CB8AC3E}">
        <p14:creationId xmlns:p14="http://schemas.microsoft.com/office/powerpoint/2010/main" val="13446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94975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Reembolso de Passagem Aérea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1320365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Quando uma solicitação de viagem com aéreo for cancelada, para solicitar o reembolso do valor da passagem basta selecionar a opção “Reembolso de Passagem Aérea”, preencher os itens obrigatórios, e clicar em “Salvar”. Será enviado um e-mail automático ao requisitante informando o número do protocolo (ID da Solicitação). </a:t>
            </a: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18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3" name="Title 22"/>
          <p:cNvSpPr txBox="1">
            <a:spLocks/>
          </p:cNvSpPr>
          <p:nvPr/>
        </p:nvSpPr>
        <p:spPr>
          <a:xfrm>
            <a:off x="452524" y="35434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57225" y="2292603"/>
            <a:ext cx="203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4"/>
                </a:solidFill>
                <a:latin typeface="Simplon BP Regular"/>
                <a:cs typeface="Simplon BP Regular"/>
              </a:rPr>
              <a:t>ATENÇÃO: </a:t>
            </a:r>
            <a:r>
              <a:rPr lang="pt-BR" sz="1400" dirty="0">
                <a:solidFill>
                  <a:schemeClr val="accent4"/>
                </a:solidFill>
                <a:latin typeface="Simplon BP Regular"/>
                <a:cs typeface="Simplon BP Regular"/>
              </a:rPr>
              <a:t>Solicitações de reembolso de passagens aéreas somente serão válidos para viagens canceladas com bilhetes já emitidos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175833"/>
            <a:ext cx="4425239" cy="256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ângulo 13"/>
          <p:cNvSpPr/>
          <p:nvPr/>
        </p:nvSpPr>
        <p:spPr bwMode="auto">
          <a:xfrm>
            <a:off x="3952875" y="4098960"/>
            <a:ext cx="3860799" cy="31111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dirty="0" smtClean="0">
              <a:latin typeface="Arial" pitchFamily="-106" charset="0"/>
            </a:endParaRPr>
          </a:p>
        </p:txBody>
      </p:sp>
      <p:cxnSp>
        <p:nvCxnSpPr>
          <p:cNvPr id="15" name="Conector de seta reta 14"/>
          <p:cNvCxnSpPr/>
          <p:nvPr/>
        </p:nvCxnSpPr>
        <p:spPr bwMode="auto">
          <a:xfrm>
            <a:off x="5584823" y="4586664"/>
            <a:ext cx="762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19" name="Seta para a esquerda 18">
            <a:hlinkClick r:id="rId4" action="ppaction://hlinksldjump"/>
          </p:cNvPr>
          <p:cNvSpPr/>
          <p:nvPr/>
        </p:nvSpPr>
        <p:spPr bwMode="auto">
          <a:xfrm>
            <a:off x="851108" y="4108485"/>
            <a:ext cx="584200" cy="352425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pitchFamily="-106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729762" y="4460910"/>
            <a:ext cx="1151792" cy="43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30" charset="0"/>
              <a:buNone/>
            </a:pPr>
            <a:r>
              <a:rPr lang="pt-BR" sz="1200" dirty="0">
                <a:solidFill>
                  <a:srgbClr val="4D4D4D"/>
                </a:solidFill>
                <a:latin typeface="Simplon BP Regular"/>
                <a:cs typeface="Simplon BP Regular"/>
              </a:rPr>
              <a:t>Voltar para Opções</a:t>
            </a:r>
          </a:p>
        </p:txBody>
      </p:sp>
    </p:spTree>
    <p:extLst>
      <p:ext uri="{BB962C8B-B14F-4D97-AF65-F5344CB8AC3E}">
        <p14:creationId xmlns:p14="http://schemas.microsoft.com/office/powerpoint/2010/main" val="178821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4" y="2242795"/>
            <a:ext cx="4110913" cy="245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346218" y="94975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Dúvidas Diversas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1320365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A opção “Dúvidas Diversas” será um campo aberto para enviar dúvidas em relação ao processo de viagens. Neste formulário, também existem campos de preenchimento obrigatório (*). Basta preencher conforme abaixo, e clicar em “salvar”. Será enviado um e-mail automático ao requisitante informando o número do protocolo (ID da Solicitação). </a:t>
            </a: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19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3" name="Title 22"/>
          <p:cNvSpPr txBox="1">
            <a:spLocks/>
          </p:cNvSpPr>
          <p:nvPr/>
        </p:nvSpPr>
        <p:spPr>
          <a:xfrm>
            <a:off x="452524" y="35434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sp>
        <p:nvSpPr>
          <p:cNvPr id="14" name="Retângulo 13"/>
          <p:cNvSpPr/>
          <p:nvPr/>
        </p:nvSpPr>
        <p:spPr bwMode="auto">
          <a:xfrm>
            <a:off x="4235630" y="4051335"/>
            <a:ext cx="3860799" cy="31111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dirty="0" smtClean="0">
              <a:latin typeface="Arial" pitchFamily="-106" charset="0"/>
            </a:endParaRPr>
          </a:p>
        </p:txBody>
      </p:sp>
      <p:cxnSp>
        <p:nvCxnSpPr>
          <p:cNvPr id="15" name="Conector de seta reta 14"/>
          <p:cNvCxnSpPr/>
          <p:nvPr/>
        </p:nvCxnSpPr>
        <p:spPr bwMode="auto">
          <a:xfrm>
            <a:off x="5404029" y="4563228"/>
            <a:ext cx="762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19" name="Seta para a esquerda 18">
            <a:hlinkClick r:id="rId4" action="ppaction://hlinksldjump"/>
          </p:cNvPr>
          <p:cNvSpPr/>
          <p:nvPr/>
        </p:nvSpPr>
        <p:spPr bwMode="auto">
          <a:xfrm>
            <a:off x="851108" y="3656349"/>
            <a:ext cx="584200" cy="352425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pitchFamily="-106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729762" y="4008774"/>
            <a:ext cx="1151792" cy="43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30" charset="0"/>
              <a:buNone/>
            </a:pPr>
            <a:r>
              <a:rPr lang="pt-BR" sz="1200" dirty="0">
                <a:solidFill>
                  <a:srgbClr val="4D4D4D"/>
                </a:solidFill>
                <a:latin typeface="Simplon BP Regular"/>
                <a:cs typeface="Simplon BP Regular"/>
              </a:rPr>
              <a:t>Voltar para Opções</a:t>
            </a:r>
          </a:p>
        </p:txBody>
      </p:sp>
    </p:spTree>
    <p:extLst>
      <p:ext uri="{BB962C8B-B14F-4D97-AF65-F5344CB8AC3E}">
        <p14:creationId xmlns:p14="http://schemas.microsoft.com/office/powerpoint/2010/main" val="56124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388043" y="45863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latin typeface="Georg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3630" y="4478746"/>
            <a:ext cx="2269090" cy="193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TOTAL DE SLIDES:</a:t>
            </a:r>
            <a:endParaRPr lang="en-US" sz="2100" dirty="0" smtClean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12720" y="4478746"/>
            <a:ext cx="907447" cy="193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36</a:t>
            </a:r>
            <a:endParaRPr lang="en-US" sz="2100" dirty="0" smtClean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2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4" name="Footer Placeholder 2"/>
          <p:cNvSpPr txBox="1">
            <a:spLocks/>
          </p:cNvSpPr>
          <p:nvPr/>
        </p:nvSpPr>
        <p:spPr>
          <a:xfrm>
            <a:off x="5324044" y="4692651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11667" y="1154589"/>
            <a:ext cx="3834680" cy="32283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2100"/>
              </a:lnSpc>
              <a:spcBef>
                <a:spcPts val="800"/>
              </a:spcBef>
            </a:pP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3. </a:t>
            </a: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Benefícios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da implementação</a:t>
            </a:r>
          </a:p>
          <a:p>
            <a:pPr>
              <a:lnSpc>
                <a:spcPts val="2100"/>
              </a:lnSpc>
              <a:spcBef>
                <a:spcPts val="800"/>
              </a:spcBef>
            </a:pPr>
            <a:r>
              <a:rPr lang="en-US" sz="2100" dirty="0">
                <a:solidFill>
                  <a:srgbClr val="4D4E50"/>
                </a:solidFill>
                <a:latin typeface="Simplon BP Regular"/>
                <a:cs typeface="Simplon BP Regular"/>
              </a:rPr>
              <a:t>4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pt-BR" sz="2100" noProof="1" smtClean="0">
                <a:solidFill>
                  <a:srgbClr val="4D4E50"/>
                </a:solidFill>
                <a:latin typeface="Simplon BP Regular"/>
                <a:cs typeface="Simplon BP Regular"/>
              </a:rPr>
              <a:t>Página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inicial</a:t>
            </a:r>
            <a:endParaRPr lang="en-US" sz="2100" dirty="0" smtClean="0">
              <a:solidFill>
                <a:srgbClr val="4D4E50"/>
              </a:solidFill>
              <a:latin typeface="Simplon BP Regular"/>
              <a:cs typeface="Simplon BP Regular"/>
            </a:endParaRPr>
          </a:p>
          <a:p>
            <a:pPr>
              <a:lnSpc>
                <a:spcPts val="2100"/>
              </a:lnSpc>
              <a:spcBef>
                <a:spcPts val="800"/>
              </a:spcBef>
            </a:pP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5.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Opções</a:t>
            </a:r>
            <a:endParaRPr lang="en-US" sz="2100" dirty="0" smtClean="0">
              <a:solidFill>
                <a:srgbClr val="4D4E50"/>
              </a:solidFill>
              <a:latin typeface="Simplon BP Regular"/>
              <a:cs typeface="Simplon BP Regular"/>
            </a:endParaRPr>
          </a:p>
          <a:p>
            <a:pPr>
              <a:lnSpc>
                <a:spcPts val="2100"/>
              </a:lnSpc>
              <a:spcBef>
                <a:spcPts val="800"/>
              </a:spcBef>
            </a:pPr>
            <a:r>
              <a:rPr lang="en-US" sz="2100" dirty="0">
                <a:solidFill>
                  <a:srgbClr val="4D4E50"/>
                </a:solidFill>
                <a:latin typeface="Simplon BP Regular"/>
                <a:cs typeface="Simplon BP Regular"/>
              </a:rPr>
              <a:t>6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Passo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passo</a:t>
            </a:r>
            <a:endParaRPr lang="en-US" sz="2100" dirty="0" smtClean="0">
              <a:solidFill>
                <a:srgbClr val="4D4E50"/>
              </a:solidFill>
              <a:latin typeface="Simplon BP Regular"/>
              <a:cs typeface="Simplon BP Regular"/>
            </a:endParaRPr>
          </a:p>
          <a:p>
            <a:pPr>
              <a:lnSpc>
                <a:spcPts val="2100"/>
              </a:lnSpc>
              <a:spcBef>
                <a:spcPts val="800"/>
              </a:spcBef>
            </a:pP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19.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Pós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cadastro</a:t>
            </a:r>
            <a:endParaRPr lang="en-US" sz="2100" dirty="0" smtClean="0">
              <a:solidFill>
                <a:srgbClr val="4D4E50"/>
              </a:solidFill>
              <a:latin typeface="Simplon BP Regular"/>
              <a:cs typeface="Simplon BP Regular"/>
            </a:endParaRPr>
          </a:p>
          <a:p>
            <a:pPr>
              <a:lnSpc>
                <a:spcPts val="2100"/>
              </a:lnSpc>
              <a:spcBef>
                <a:spcPts val="800"/>
              </a:spcBef>
            </a:pP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23. </a:t>
            </a:r>
            <a:r>
              <a:rPr lang="pt-BR" sz="2100" dirty="0">
                <a:solidFill>
                  <a:srgbClr val="4D4E50"/>
                </a:solidFill>
                <a:latin typeface="Simplon BP Regular"/>
                <a:cs typeface="Simplon BP Regular"/>
              </a:rPr>
              <a:t>Solicitação de </a:t>
            </a:r>
            <a:r>
              <a:rPr lang="pt-BR" sz="2100" dirty="0" err="1">
                <a:solidFill>
                  <a:srgbClr val="4D4E50"/>
                </a:solidFill>
                <a:latin typeface="Simplon BP Regular"/>
                <a:cs typeface="Simplon BP Regular"/>
              </a:rPr>
              <a:t>Id’s</a:t>
            </a:r>
            <a:r>
              <a:rPr lang="pt-BR" sz="2100" dirty="0">
                <a:solidFill>
                  <a:srgbClr val="4D4E50"/>
                </a:solidFill>
                <a:latin typeface="Simplon BP Regular"/>
                <a:cs typeface="Simplon BP Regular"/>
              </a:rPr>
              <a:t> para Terceiros e Conselheiros / </a:t>
            </a: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Viagens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Title 22"/>
          <p:cNvSpPr txBox="1">
            <a:spLocks/>
          </p:cNvSpPr>
          <p:nvPr/>
        </p:nvSpPr>
        <p:spPr>
          <a:xfrm>
            <a:off x="4811667" y="458637"/>
            <a:ext cx="3895074" cy="2807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4D4E50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4D4E50"/>
              </a:solidFill>
              <a:latin typeface="Simplon BP Bold"/>
              <a:cs typeface="Simplon BP Bold"/>
            </a:endParaRPr>
          </a:p>
        </p:txBody>
      </p:sp>
    </p:spTree>
    <p:extLst>
      <p:ext uri="{BB962C8B-B14F-4D97-AF65-F5344CB8AC3E}">
        <p14:creationId xmlns:p14="http://schemas.microsoft.com/office/powerpoint/2010/main" val="53197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94975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INFORMATIVO 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1320365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As solicitações serão agrupadas em dois níveis: (1) NOME COLABORADOR; (2) Status. Para visualizar as demandas, basta clicar em [+].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20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492" y="1837593"/>
            <a:ext cx="5150947" cy="2858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Seta para a direita 17"/>
          <p:cNvSpPr/>
          <p:nvPr/>
        </p:nvSpPr>
        <p:spPr bwMode="auto">
          <a:xfrm>
            <a:off x="3598433" y="2841806"/>
            <a:ext cx="194040" cy="66452"/>
          </a:xfrm>
          <a:prstGeom prst="rightArrow">
            <a:avLst>
              <a:gd name="adj1" fmla="val 35667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Arial" pitchFamily="-106" charset="0"/>
            </a:endParaRPr>
          </a:p>
        </p:txBody>
      </p:sp>
      <p:sp>
        <p:nvSpPr>
          <p:cNvPr id="20" name="Seta para a direita 19"/>
          <p:cNvSpPr/>
          <p:nvPr/>
        </p:nvSpPr>
        <p:spPr bwMode="auto">
          <a:xfrm>
            <a:off x="3633788" y="2971368"/>
            <a:ext cx="156304" cy="66452"/>
          </a:xfrm>
          <a:prstGeom prst="rightArrow">
            <a:avLst>
              <a:gd name="adj1" fmla="val 35667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Arial" pitchFamily="-106" charset="0"/>
            </a:endParaRPr>
          </a:p>
        </p:txBody>
      </p:sp>
      <p:pic>
        <p:nvPicPr>
          <p:cNvPr id="21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23" name="Title 22"/>
          <p:cNvSpPr txBox="1">
            <a:spLocks/>
          </p:cNvSpPr>
          <p:nvPr/>
        </p:nvSpPr>
        <p:spPr>
          <a:xfrm>
            <a:off x="452524" y="35434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 smtClean="0">
                <a:solidFill>
                  <a:srgbClr val="089E9E"/>
                </a:solidFill>
                <a:latin typeface="Simplon Oi Headline"/>
                <a:cs typeface="Simplon Oi Headline"/>
              </a:rPr>
              <a:t>Pós Cadastro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</p:spTree>
    <p:extLst>
      <p:ext uri="{BB962C8B-B14F-4D97-AF65-F5344CB8AC3E}">
        <p14:creationId xmlns:p14="http://schemas.microsoft.com/office/powerpoint/2010/main" val="338585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94975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INFORMATIVO 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1320365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Para visualizar informações do item, basta [1] Selecionar o item desejado &gt; [2] clicar em Itens &gt; [3] Exibir Item.</a:t>
            </a: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21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1696536"/>
            <a:ext cx="5653964" cy="304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eta para a direita 10"/>
          <p:cNvSpPr/>
          <p:nvPr/>
        </p:nvSpPr>
        <p:spPr bwMode="auto">
          <a:xfrm>
            <a:off x="3088384" y="2841870"/>
            <a:ext cx="295246" cy="6645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sz="1400" dirty="0" smtClean="0">
              <a:latin typeface="Arial" pitchFamily="-106" charset="0"/>
            </a:endParaRPr>
          </a:p>
        </p:txBody>
      </p:sp>
      <p:sp>
        <p:nvSpPr>
          <p:cNvPr id="14" name="Seta para a direita 13"/>
          <p:cNvSpPr/>
          <p:nvPr/>
        </p:nvSpPr>
        <p:spPr bwMode="auto">
          <a:xfrm>
            <a:off x="3041119" y="1846829"/>
            <a:ext cx="295246" cy="6645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sz="1400" dirty="0" smtClean="0">
              <a:latin typeface="Arial" pitchFamily="-106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2904142" y="1729870"/>
            <a:ext cx="153165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800" b="1" dirty="0" smtClean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2</a:t>
            </a:r>
            <a:endParaRPr lang="pt-BR" sz="800" b="1" dirty="0">
              <a:solidFill>
                <a:srgbClr val="FF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eta para a direita 16"/>
          <p:cNvSpPr/>
          <p:nvPr/>
        </p:nvSpPr>
        <p:spPr bwMode="auto">
          <a:xfrm>
            <a:off x="2685478" y="2021544"/>
            <a:ext cx="295246" cy="6645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sz="1400" dirty="0" smtClean="0">
              <a:latin typeface="Arial" pitchFamily="-106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2709774" y="1871310"/>
            <a:ext cx="153165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800" b="1" dirty="0" smtClean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3</a:t>
            </a:r>
            <a:endParaRPr lang="pt-BR" sz="800" b="1" dirty="0">
              <a:solidFill>
                <a:srgbClr val="FF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3112159" y="2692879"/>
            <a:ext cx="153165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800" b="1" dirty="0" smtClean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1</a:t>
            </a:r>
            <a:endParaRPr lang="pt-BR" sz="800" b="1" dirty="0">
              <a:solidFill>
                <a:srgbClr val="FF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28" name="Title 22"/>
          <p:cNvSpPr txBox="1">
            <a:spLocks/>
          </p:cNvSpPr>
          <p:nvPr/>
        </p:nvSpPr>
        <p:spPr>
          <a:xfrm>
            <a:off x="452524" y="35434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 smtClean="0">
                <a:solidFill>
                  <a:srgbClr val="089E9E"/>
                </a:solidFill>
                <a:latin typeface="Simplon Oi Headline"/>
                <a:cs typeface="Simplon Oi Headline"/>
              </a:rPr>
              <a:t>Pós Cadastro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</p:spTree>
    <p:extLst>
      <p:ext uri="{BB962C8B-B14F-4D97-AF65-F5344CB8AC3E}">
        <p14:creationId xmlns:p14="http://schemas.microsoft.com/office/powerpoint/2010/main" val="340497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22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Footer Placeholder 2"/>
          <p:cNvSpPr txBox="1">
            <a:spLocks/>
          </p:cNvSpPr>
          <p:nvPr/>
        </p:nvSpPr>
        <p:spPr>
          <a:xfrm>
            <a:off x="5324044" y="470217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LOGÍSTICA.</a:t>
            </a:r>
          </a:p>
        </p:txBody>
      </p:sp>
      <p:pic>
        <p:nvPicPr>
          <p:cNvPr id="17" name="Picture 2"/>
          <p:cNvPicPr>
            <a:picLocks noGrp="1" noChangeAspect="1" noChangeArrowheads="1"/>
          </p:cNvPicPr>
          <p:nvPr>
            <p:ph type="pic" sz="quarter" idx="2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r="397" b="26321"/>
          <a:stretch/>
        </p:blipFill>
        <p:spPr bwMode="auto">
          <a:xfrm>
            <a:off x="3257550" y="1457325"/>
            <a:ext cx="5253398" cy="2390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tângulo 17"/>
          <p:cNvSpPr/>
          <p:nvPr/>
        </p:nvSpPr>
        <p:spPr bwMode="auto">
          <a:xfrm>
            <a:off x="4098776" y="2368550"/>
            <a:ext cx="4353435" cy="19587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dirty="0" smtClean="0">
              <a:latin typeface="Arial" pitchFamily="-106" charset="0"/>
            </a:endParaRPr>
          </a:p>
        </p:txBody>
      </p:sp>
      <p:sp>
        <p:nvSpPr>
          <p:cNvPr id="19" name="Rectangle 23"/>
          <p:cNvSpPr/>
          <p:nvPr/>
        </p:nvSpPr>
        <p:spPr>
          <a:xfrm>
            <a:off x="346218" y="94975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Filtros 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452524" y="1320365"/>
            <a:ext cx="2795501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As solicitações serão agrupadas em dois níveis: </a:t>
            </a:r>
          </a:p>
          <a:p>
            <a:pPr marL="342900" indent="-342900">
              <a:buAutoNum type="arabicParenBoth"/>
            </a:pPr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NOME COLABORADOR; </a:t>
            </a:r>
          </a:p>
        </p:txBody>
      </p:sp>
      <p:pic>
        <p:nvPicPr>
          <p:cNvPr id="2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24" name="Title 22"/>
          <p:cNvSpPr txBox="1">
            <a:spLocks/>
          </p:cNvSpPr>
          <p:nvPr/>
        </p:nvSpPr>
        <p:spPr>
          <a:xfrm>
            <a:off x="452524" y="35434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 smtClean="0">
                <a:solidFill>
                  <a:srgbClr val="089E9E"/>
                </a:solidFill>
                <a:latin typeface="Simplon Oi Headline"/>
                <a:cs typeface="Simplon Oi Headline"/>
              </a:rPr>
              <a:t>Pós Cadastro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</p:spTree>
    <p:extLst>
      <p:ext uri="{BB962C8B-B14F-4D97-AF65-F5344CB8AC3E}">
        <p14:creationId xmlns:p14="http://schemas.microsoft.com/office/powerpoint/2010/main" val="283372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23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Footer Placeholder 2"/>
          <p:cNvSpPr txBox="1">
            <a:spLocks/>
          </p:cNvSpPr>
          <p:nvPr/>
        </p:nvSpPr>
        <p:spPr>
          <a:xfrm>
            <a:off x="5324044" y="470217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LOGÍSTICA.</a:t>
            </a:r>
          </a:p>
        </p:txBody>
      </p:sp>
      <p:sp>
        <p:nvSpPr>
          <p:cNvPr id="18" name="Retângulo 17"/>
          <p:cNvSpPr/>
          <p:nvPr/>
        </p:nvSpPr>
        <p:spPr bwMode="auto">
          <a:xfrm>
            <a:off x="4098776" y="2368550"/>
            <a:ext cx="4353435" cy="19587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dirty="0" smtClean="0">
              <a:latin typeface="Arial" pitchFamily="-106" charset="0"/>
            </a:endParaRPr>
          </a:p>
        </p:txBody>
      </p:sp>
      <p:sp>
        <p:nvSpPr>
          <p:cNvPr id="19" name="Rectangle 23"/>
          <p:cNvSpPr/>
          <p:nvPr/>
        </p:nvSpPr>
        <p:spPr>
          <a:xfrm>
            <a:off x="346218" y="94975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Filtros 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452524" y="1320365"/>
            <a:ext cx="2795501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(2) Status;</a:t>
            </a:r>
          </a:p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Para visualizar as demandas, basta clicar em [</a:t>
            </a:r>
            <a:r>
              <a:rPr lang="pt-BR" sz="1400" dirty="0"/>
              <a:t>▼</a:t>
            </a:r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].</a:t>
            </a:r>
          </a:p>
          <a:p>
            <a:endParaRPr lang="pt-BR" sz="14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Title 22"/>
          <p:cNvSpPr txBox="1">
            <a:spLocks/>
          </p:cNvSpPr>
          <p:nvPr/>
        </p:nvSpPr>
        <p:spPr>
          <a:xfrm>
            <a:off x="452524" y="35434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 smtClean="0">
                <a:solidFill>
                  <a:srgbClr val="089E9E"/>
                </a:solidFill>
                <a:latin typeface="Simplon Oi Headline"/>
                <a:cs typeface="Simplon Oi Headline"/>
              </a:rPr>
              <a:t>Pós Cadastro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140" y="1320365"/>
            <a:ext cx="5480808" cy="239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tângulo 15"/>
          <p:cNvSpPr/>
          <p:nvPr/>
        </p:nvSpPr>
        <p:spPr bwMode="auto">
          <a:xfrm>
            <a:off x="4051151" y="2771774"/>
            <a:ext cx="1044293" cy="78105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dirty="0" smtClean="0">
              <a:latin typeface="Arial" pitchFamily="-106" charset="0"/>
            </a:endParaRPr>
          </a:p>
        </p:txBody>
      </p:sp>
      <p:pic>
        <p:nvPicPr>
          <p:cNvPr id="2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2524" y="800966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Para solicitar a criação de um Id de Terceiro / Conselheiro, clicar no campo em destaque abaixo.</a:t>
            </a: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24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13" name="Title 22"/>
          <p:cNvSpPr txBox="1">
            <a:spLocks/>
          </p:cNvSpPr>
          <p:nvPr/>
        </p:nvSpPr>
        <p:spPr>
          <a:xfrm>
            <a:off x="452524" y="259099"/>
            <a:ext cx="7967576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400" i="0" dirty="0" smtClean="0">
                <a:solidFill>
                  <a:srgbClr val="089E9E"/>
                </a:solidFill>
                <a:latin typeface="Simplon Oi Headline"/>
                <a:cs typeface="Simplon Oi Headline"/>
              </a:rPr>
              <a:t>Solicitação de </a:t>
            </a:r>
            <a:r>
              <a:rPr lang="pt-BR" sz="2400" i="0" dirty="0" err="1">
                <a:solidFill>
                  <a:srgbClr val="089E9E"/>
                </a:solidFill>
                <a:latin typeface="Simplon Oi Headline"/>
                <a:cs typeface="Simplon Oi Headline"/>
              </a:rPr>
              <a:t>Id’s</a:t>
            </a:r>
            <a:r>
              <a:rPr lang="pt-BR" sz="24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 para Terceiros e </a:t>
            </a:r>
            <a:r>
              <a:rPr lang="pt-BR" sz="2400" i="0" dirty="0" smtClean="0">
                <a:solidFill>
                  <a:srgbClr val="089E9E"/>
                </a:solidFill>
                <a:latin typeface="Simplon Oi Headline"/>
                <a:cs typeface="Simplon Oi Headline"/>
              </a:rPr>
              <a:t>Conselheiros / Viagens</a:t>
            </a:r>
            <a:endParaRPr lang="en-US" sz="24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1154589"/>
            <a:ext cx="5956661" cy="353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ector de seta reta 2"/>
          <p:cNvCxnSpPr/>
          <p:nvPr/>
        </p:nvCxnSpPr>
        <p:spPr>
          <a:xfrm flipV="1">
            <a:off x="4762500" y="3924300"/>
            <a:ext cx="209550" cy="409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72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6855" y="1077191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Assim que aparecer a tela abaixo, devemos selecionar a opção “somente criar Id”.</a:t>
            </a: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25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3" name="Title 22"/>
          <p:cNvSpPr txBox="1">
            <a:spLocks/>
          </p:cNvSpPr>
          <p:nvPr/>
        </p:nvSpPr>
        <p:spPr>
          <a:xfrm>
            <a:off x="452524" y="354349"/>
            <a:ext cx="7967576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400" i="0" dirty="0" smtClean="0">
                <a:solidFill>
                  <a:srgbClr val="089E9E"/>
                </a:solidFill>
                <a:latin typeface="Simplon Oi Headline"/>
                <a:cs typeface="Simplon Oi Headline"/>
              </a:rPr>
              <a:t>Solicitação de </a:t>
            </a:r>
            <a:r>
              <a:rPr lang="pt-BR" sz="2400" i="0" dirty="0" err="1">
                <a:solidFill>
                  <a:srgbClr val="089E9E"/>
                </a:solidFill>
                <a:latin typeface="Simplon Oi Headline"/>
                <a:cs typeface="Simplon Oi Headline"/>
              </a:rPr>
              <a:t>Id’s</a:t>
            </a:r>
            <a:r>
              <a:rPr lang="pt-BR" sz="24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 para Terceiros e </a:t>
            </a:r>
            <a:r>
              <a:rPr lang="pt-BR" sz="2400" i="0" dirty="0" smtClean="0">
                <a:solidFill>
                  <a:srgbClr val="089E9E"/>
                </a:solidFill>
                <a:latin typeface="Simplon Oi Headline"/>
                <a:cs typeface="Simplon Oi Headline"/>
              </a:rPr>
              <a:t>Conselheiros / Viagens</a:t>
            </a:r>
            <a:endParaRPr lang="en-US" sz="24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7" b="3112"/>
          <a:stretch/>
        </p:blipFill>
        <p:spPr bwMode="auto">
          <a:xfrm>
            <a:off x="2798761" y="1676400"/>
            <a:ext cx="5702661" cy="3031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ector de seta reta 9"/>
          <p:cNvCxnSpPr/>
          <p:nvPr/>
        </p:nvCxnSpPr>
        <p:spPr bwMode="auto">
          <a:xfrm flipH="1">
            <a:off x="5521325" y="2876550"/>
            <a:ext cx="539750" cy="63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Seta para a esquerda 11">
            <a:hlinkClick r:id="rId5" action="ppaction://hlinksldjump"/>
          </p:cNvPr>
          <p:cNvSpPr/>
          <p:nvPr/>
        </p:nvSpPr>
        <p:spPr bwMode="auto">
          <a:xfrm>
            <a:off x="851108" y="3656349"/>
            <a:ext cx="584200" cy="352425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pitchFamily="-106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729762" y="4008774"/>
            <a:ext cx="1151792" cy="43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30" charset="0"/>
              <a:buNone/>
            </a:pPr>
            <a:r>
              <a:rPr lang="pt-BR" sz="1200" dirty="0">
                <a:solidFill>
                  <a:srgbClr val="4D4D4D"/>
                </a:solidFill>
                <a:latin typeface="Simplon BP Regular"/>
                <a:cs typeface="Simplon BP Regular"/>
              </a:rPr>
              <a:t>Voltar para Opções</a:t>
            </a:r>
          </a:p>
        </p:txBody>
      </p:sp>
    </p:spTree>
    <p:extLst>
      <p:ext uri="{BB962C8B-B14F-4D97-AF65-F5344CB8AC3E}">
        <p14:creationId xmlns:p14="http://schemas.microsoft.com/office/powerpoint/2010/main" val="15730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2524" y="1067666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Irá aparecer a lista abaixo. Nesta solicitação, todos os campos são de preenchimento obrigatório </a:t>
            </a:r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(*). Após </a:t>
            </a:r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o preenchimento total da lista, basta clicar em “Salvar” conforme exemplo abaixo. Será enviado um e-mail automático ao requisitante informando o número do protocolo (ID da Solicitação). </a:t>
            </a: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26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3" name="Title 22"/>
          <p:cNvSpPr txBox="1">
            <a:spLocks/>
          </p:cNvSpPr>
          <p:nvPr/>
        </p:nvSpPr>
        <p:spPr>
          <a:xfrm>
            <a:off x="452524" y="354349"/>
            <a:ext cx="7967576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400" i="0" dirty="0" smtClean="0">
                <a:solidFill>
                  <a:srgbClr val="089E9E"/>
                </a:solidFill>
                <a:latin typeface="Simplon Oi Headline"/>
                <a:cs typeface="Simplon Oi Headline"/>
              </a:rPr>
              <a:t>Solicitação de </a:t>
            </a:r>
            <a:r>
              <a:rPr lang="pt-BR" sz="2400" i="0" dirty="0" err="1">
                <a:solidFill>
                  <a:srgbClr val="089E9E"/>
                </a:solidFill>
                <a:latin typeface="Simplon Oi Headline"/>
                <a:cs typeface="Simplon Oi Headline"/>
              </a:rPr>
              <a:t>Id’s</a:t>
            </a:r>
            <a:r>
              <a:rPr lang="pt-BR" sz="24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 para Terceiros e </a:t>
            </a:r>
            <a:r>
              <a:rPr lang="pt-BR" sz="2400" i="0" dirty="0" smtClean="0">
                <a:solidFill>
                  <a:srgbClr val="089E9E"/>
                </a:solidFill>
                <a:latin typeface="Simplon Oi Headline"/>
                <a:cs typeface="Simplon Oi Headline"/>
              </a:rPr>
              <a:t>Conselheiros / Viagens</a:t>
            </a:r>
            <a:endParaRPr lang="en-US" sz="24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2004917"/>
            <a:ext cx="5086350" cy="2691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Conector de seta reta 11"/>
          <p:cNvCxnSpPr/>
          <p:nvPr/>
        </p:nvCxnSpPr>
        <p:spPr bwMode="auto">
          <a:xfrm>
            <a:off x="6474573" y="4597400"/>
            <a:ext cx="611097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3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322" y="1052774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Para criar viagem,  selecionar a opção “Somente Criar Viagem”.</a:t>
            </a: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27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3" name="Title 22"/>
          <p:cNvSpPr txBox="1">
            <a:spLocks/>
          </p:cNvSpPr>
          <p:nvPr/>
        </p:nvSpPr>
        <p:spPr>
          <a:xfrm>
            <a:off x="452524" y="354349"/>
            <a:ext cx="7967576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400" i="0" dirty="0" smtClean="0">
                <a:solidFill>
                  <a:srgbClr val="089E9E"/>
                </a:solidFill>
                <a:latin typeface="Simplon Oi Headline"/>
                <a:cs typeface="Simplon Oi Headline"/>
              </a:rPr>
              <a:t>Solicitação de </a:t>
            </a:r>
            <a:r>
              <a:rPr lang="pt-BR" sz="2400" i="0" dirty="0" err="1" smtClean="0">
                <a:solidFill>
                  <a:srgbClr val="089E9E"/>
                </a:solidFill>
                <a:latin typeface="Simplon Oi Headline"/>
                <a:cs typeface="Simplon Oi Headline"/>
              </a:rPr>
              <a:t>Id’s</a:t>
            </a:r>
            <a:r>
              <a:rPr lang="pt-BR" sz="2400" i="0" dirty="0" smtClean="0">
                <a:solidFill>
                  <a:srgbClr val="089E9E"/>
                </a:solidFill>
                <a:latin typeface="Simplon Oi Headline"/>
                <a:cs typeface="Simplon Oi Headline"/>
              </a:rPr>
              <a:t> para Terceiros e Conselheiros / Viagens</a:t>
            </a:r>
            <a:endParaRPr lang="en-US" sz="24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962" y="1578978"/>
            <a:ext cx="6090138" cy="3158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ector de seta reta 9"/>
          <p:cNvCxnSpPr/>
          <p:nvPr/>
        </p:nvCxnSpPr>
        <p:spPr bwMode="auto">
          <a:xfrm>
            <a:off x="3708149" y="2957938"/>
            <a:ext cx="60843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41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2524" y="910790"/>
            <a:ext cx="7967576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Para solicitações de viagens com aéreo, é necessário que seja anexado na própria solicitação o “de acordo” do N1 e planilha de justificativa. Caso tente “salvar” a solicitação sem anexo, o Sharepoint irá sinalizar com a crítica abaixo.</a:t>
            </a: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28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3" name="Title 22"/>
          <p:cNvSpPr txBox="1">
            <a:spLocks/>
          </p:cNvSpPr>
          <p:nvPr/>
        </p:nvSpPr>
        <p:spPr>
          <a:xfrm>
            <a:off x="452524" y="354349"/>
            <a:ext cx="7967576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4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Solicitação de viagens para terceiros / Conselheiros</a:t>
            </a:r>
            <a:endParaRPr lang="en-US" sz="24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386" y="1608467"/>
            <a:ext cx="5784850" cy="3087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tângulo 11"/>
          <p:cNvSpPr/>
          <p:nvPr/>
        </p:nvSpPr>
        <p:spPr bwMode="auto">
          <a:xfrm>
            <a:off x="4663641" y="3518391"/>
            <a:ext cx="1479983" cy="75595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dirty="0" smtClean="0">
              <a:latin typeface="Arial" pitchFamily="-10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91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2524" y="910790"/>
            <a:ext cx="7967576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Para anexar um arquivo na solicitação de viagem para Terceiro / Conselheiro, basta clicar no campo indicado abaixo. </a:t>
            </a: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29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24" y="1428819"/>
            <a:ext cx="4867275" cy="3308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ector de seta reta 9"/>
          <p:cNvCxnSpPr/>
          <p:nvPr/>
        </p:nvCxnSpPr>
        <p:spPr bwMode="auto">
          <a:xfrm flipV="1">
            <a:off x="4582362" y="1920272"/>
            <a:ext cx="254000" cy="50482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itle 22"/>
          <p:cNvSpPr txBox="1">
            <a:spLocks/>
          </p:cNvSpPr>
          <p:nvPr/>
        </p:nvSpPr>
        <p:spPr>
          <a:xfrm>
            <a:off x="452524" y="354349"/>
            <a:ext cx="7967576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4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Solicitação de viagens para terceiros / Conselheiros</a:t>
            </a:r>
            <a:endParaRPr lang="en-US" sz="24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71475" y="1586896"/>
            <a:ext cx="32670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  <a:spcBef>
                <a:spcPts val="800"/>
              </a:spcBef>
            </a:pPr>
            <a:r>
              <a:rPr lang="pt-BR" sz="1400" b="1" dirty="0" smtClean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ATENÇÃO: </a:t>
            </a:r>
            <a:r>
              <a:rPr lang="pt-BR" sz="1400" b="1" dirty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Os anexos deverão estar nos formatos PDF, Excel (</a:t>
            </a:r>
            <a:r>
              <a:rPr lang="pt-BR" sz="1400" b="1" dirty="0" err="1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Xls</a:t>
            </a:r>
            <a:r>
              <a:rPr lang="pt-BR" sz="1400" b="1" dirty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), Word (</a:t>
            </a:r>
            <a:r>
              <a:rPr lang="pt-BR" sz="1400" b="1" dirty="0" err="1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Docx</a:t>
            </a:r>
            <a:r>
              <a:rPr lang="pt-BR" sz="1400" b="1" dirty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), ou </a:t>
            </a:r>
            <a:r>
              <a:rPr lang="pt-BR" sz="1400" b="1" dirty="0" smtClean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JPG e .</a:t>
            </a:r>
            <a:r>
              <a:rPr lang="pt-BR" sz="1400" b="1" dirty="0" err="1" smtClean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Msg</a:t>
            </a:r>
            <a:r>
              <a:rPr lang="pt-BR" sz="1400" b="1" dirty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 (E-mails do </a:t>
            </a:r>
            <a:r>
              <a:rPr lang="pt-BR" sz="1400" b="1" dirty="0" smtClean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Outlook)</a:t>
            </a:r>
            <a:endParaRPr lang="pt-BR" sz="1400" b="1" dirty="0">
              <a:solidFill>
                <a:schemeClr val="accent4"/>
              </a:solidFill>
              <a:latin typeface="Simplon BP Regular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1733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388043" y="45863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latin typeface="Georgia" pitchFamily="18" charset="0"/>
            </a:endParaRPr>
          </a:p>
        </p:txBody>
      </p:sp>
      <p:sp>
        <p:nvSpPr>
          <p:cNvPr id="9" name="Title 22"/>
          <p:cNvSpPr txBox="1">
            <a:spLocks/>
          </p:cNvSpPr>
          <p:nvPr/>
        </p:nvSpPr>
        <p:spPr>
          <a:xfrm>
            <a:off x="452525" y="203629"/>
            <a:ext cx="3895074" cy="6568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1800" i="0" dirty="0" smtClean="0">
                <a:solidFill>
                  <a:srgbClr val="F48D27"/>
                </a:solidFill>
                <a:latin typeface="Simplon Oi Headline"/>
                <a:cs typeface="Simplon Oi Headline"/>
              </a:rPr>
              <a:t>BENEFÍCIOS DA IMPLEMENTAÇÃO</a:t>
            </a:r>
            <a:endParaRPr lang="en-US" sz="4200" i="0" dirty="0">
              <a:solidFill>
                <a:srgbClr val="F48D27"/>
              </a:solidFill>
              <a:latin typeface="Simplon Oi Headline"/>
              <a:cs typeface="Simplon Oi Headlin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3630" y="4478746"/>
            <a:ext cx="2269090" cy="193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2100" dirty="0" smtClean="0">
                <a:solidFill>
                  <a:srgbClr val="F48D27"/>
                </a:solidFill>
                <a:latin typeface="Simplon BP Regular"/>
                <a:cs typeface="Simplon BP Regular"/>
              </a:rPr>
              <a:t>TOTAL DE SLIDES:</a:t>
            </a:r>
            <a:endParaRPr lang="en-US" sz="2100" dirty="0" smtClean="0">
              <a:solidFill>
                <a:srgbClr val="F48D27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12720" y="4478746"/>
            <a:ext cx="907447" cy="193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2100" dirty="0" smtClean="0">
              <a:solidFill>
                <a:srgbClr val="F48D27"/>
              </a:solidFill>
              <a:latin typeface="Simplon BP Regular"/>
              <a:cs typeface="Simplon BP Regular"/>
            </a:endParaRPr>
          </a:p>
        </p:txBody>
      </p:sp>
      <p:sp>
        <p:nvSpPr>
          <p:cNvPr id="10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3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1" name="Footer Placeholder 2"/>
          <p:cNvSpPr txBox="1">
            <a:spLocks/>
          </p:cNvSpPr>
          <p:nvPr/>
        </p:nvSpPr>
        <p:spPr>
          <a:xfrm>
            <a:off x="4761356" y="4649844"/>
            <a:ext cx="3509880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LOGÍSTICA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3630" y="770079"/>
            <a:ext cx="7827606" cy="36605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Não será  mais necessário o envio de e-mail para LD-Viagens, nem envio de planilhas para cadastro, alterações, cancelamentos via e-mail; Para o atendimento basta preencher o formulário das solicitações, já disponível na ferramenta de acordo com  o assunto.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t-BR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Acompanhamento online da solicitação cadastrada através de um número de protocolo.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t-BR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Notificações automáticas dos status de tratamento via e-mail.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t-BR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Não </a:t>
            </a:r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é </a:t>
            </a:r>
            <a:r>
              <a:rPr lang="en-US" sz="1400" dirty="0" err="1">
                <a:solidFill>
                  <a:srgbClr val="4D4E50"/>
                </a:solidFill>
                <a:latin typeface="Simplon BP Regular"/>
                <a:cs typeface="Simplon BP Regular"/>
              </a:rPr>
              <a:t>necessário</a:t>
            </a:r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>
                <a:solidFill>
                  <a:srgbClr val="4D4E50"/>
                </a:solidFill>
                <a:latin typeface="Simplon BP Regular"/>
                <a:cs typeface="Simplon BP Regular"/>
              </a:rPr>
              <a:t>criar</a:t>
            </a:r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 login de </a:t>
            </a:r>
            <a:r>
              <a:rPr lang="en-US" sz="1400" dirty="0" err="1">
                <a:solidFill>
                  <a:srgbClr val="4D4E50"/>
                </a:solidFill>
                <a:latin typeface="Simplon BP Regular"/>
                <a:cs typeface="Simplon BP Regular"/>
              </a:rPr>
              <a:t>acesso</a:t>
            </a:r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 à </a:t>
            </a:r>
            <a:r>
              <a:rPr lang="en-US" sz="1400" dirty="0" err="1">
                <a:solidFill>
                  <a:srgbClr val="4D4E50"/>
                </a:solidFill>
                <a:latin typeface="Simplon BP Regular"/>
                <a:cs typeface="Simplon BP Regular"/>
              </a:rPr>
              <a:t>ferramenta</a:t>
            </a:r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>
                <a:solidFill>
                  <a:srgbClr val="4D4E50"/>
                </a:solidFill>
                <a:latin typeface="Simplon BP Regular"/>
                <a:cs typeface="Simplon BP Regular"/>
              </a:rPr>
              <a:t>basta</a:t>
            </a:r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>
                <a:solidFill>
                  <a:srgbClr val="4D4E50"/>
                </a:solidFill>
                <a:latin typeface="Simplon BP Regular"/>
                <a:cs typeface="Simplon BP Regular"/>
              </a:rPr>
              <a:t>acessar</a:t>
            </a:r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 o </a:t>
            </a:r>
            <a:r>
              <a:rPr lang="en-US" sz="1400" dirty="0" err="1">
                <a:solidFill>
                  <a:srgbClr val="4D4E50"/>
                </a:solidFill>
                <a:latin typeface="Simplon BP Regular"/>
                <a:cs typeface="Simplon BP Regular"/>
              </a:rPr>
              <a:t>Sharepoint</a:t>
            </a:r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 e </a:t>
            </a:r>
            <a:r>
              <a:rPr lang="en-US" sz="1400" dirty="0" err="1">
                <a:solidFill>
                  <a:srgbClr val="4D4E50"/>
                </a:solidFill>
                <a:latin typeface="Simplon BP Regular"/>
                <a:cs typeface="Simplon BP Regular"/>
              </a:rPr>
              <a:t>cadastrar</a:t>
            </a:r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 a </a:t>
            </a:r>
            <a:r>
              <a:rPr lang="en-US" sz="1400" dirty="0" err="1">
                <a:solidFill>
                  <a:srgbClr val="4D4E50"/>
                </a:solidFill>
                <a:latin typeface="Simplon BP Regular"/>
                <a:cs typeface="Simplon BP Regular"/>
              </a:rPr>
              <a:t>solicitação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t-BR" sz="1400" dirty="0" smtClean="0">
              <a:solidFill>
                <a:srgbClr val="4D4E50"/>
              </a:solidFill>
              <a:latin typeface="Simplon BP Regular"/>
              <a:cs typeface="Simplon BP Regular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Segue </a:t>
            </a:r>
            <a:r>
              <a:rPr lang="pt-BR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o Link de acesso ao Sharepoint de Viagens : </a:t>
            </a:r>
            <a:endParaRPr lang="pt-BR" sz="1400" dirty="0" smtClean="0">
              <a:solidFill>
                <a:srgbClr val="4D4E50"/>
              </a:solidFill>
              <a:latin typeface="Simplon BP Regular"/>
              <a:cs typeface="Simplon BP Regular"/>
            </a:endParaRPr>
          </a:p>
          <a:p>
            <a:pPr algn="just"/>
            <a:endParaRPr lang="pt-BR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0070C0"/>
                </a:solidFill>
                <a:latin typeface="Simplon BP Regular"/>
                <a:cs typeface="Simplon BP Regular"/>
                <a:hlinkClick r:id="rId3"/>
              </a:rPr>
              <a:t>http://</a:t>
            </a:r>
            <a:r>
              <a:rPr lang="pt-BR" sz="1400" dirty="0" smtClean="0">
                <a:solidFill>
                  <a:srgbClr val="0070C0"/>
                </a:solidFill>
                <a:latin typeface="Simplon BP Regular"/>
                <a:cs typeface="Simplon BP Regular"/>
                <a:hlinkClick r:id="rId3"/>
              </a:rPr>
              <a:t>sharepoint/site/0125/viagens</a:t>
            </a:r>
            <a:endParaRPr lang="pt-BR" sz="1400" dirty="0" smtClean="0">
              <a:solidFill>
                <a:srgbClr val="0070C0"/>
              </a:solidFill>
              <a:latin typeface="Simplon BP Regular"/>
              <a:cs typeface="Simplon BP Regular"/>
            </a:endParaRPr>
          </a:p>
          <a:p>
            <a:pPr algn="just"/>
            <a:endParaRPr lang="pt-BR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  <a:p>
            <a:pPr algn="just"/>
            <a:endParaRPr lang="pt-BR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2400060" y="4651296"/>
            <a:ext cx="907447" cy="193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266227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2524" y="910790"/>
            <a:ext cx="7967576" cy="2586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Selecione o arquivo com “de acordo” em questão, e clique em “ok”.</a:t>
            </a: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30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cxnSp>
        <p:nvCxnSpPr>
          <p:cNvPr id="10" name="Conector de seta reta 9"/>
          <p:cNvCxnSpPr/>
          <p:nvPr/>
        </p:nvCxnSpPr>
        <p:spPr bwMode="auto">
          <a:xfrm flipV="1">
            <a:off x="3098800" y="2066926"/>
            <a:ext cx="254000" cy="50482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93" y="1882140"/>
            <a:ext cx="8080306" cy="283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tângulo 11"/>
          <p:cNvSpPr/>
          <p:nvPr/>
        </p:nvSpPr>
        <p:spPr bwMode="auto">
          <a:xfrm>
            <a:off x="6403658" y="2841307"/>
            <a:ext cx="972502" cy="21907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dirty="0" smtClean="0">
              <a:latin typeface="Arial" pitchFamily="-106" charset="0"/>
            </a:endParaRPr>
          </a:p>
        </p:txBody>
      </p:sp>
      <p:sp>
        <p:nvSpPr>
          <p:cNvPr id="15" name="Title 22"/>
          <p:cNvSpPr txBox="1">
            <a:spLocks/>
          </p:cNvSpPr>
          <p:nvPr/>
        </p:nvSpPr>
        <p:spPr>
          <a:xfrm>
            <a:off x="452524" y="354349"/>
            <a:ext cx="7967576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4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Solicitação de viagens para terceiros / Conselheiros</a:t>
            </a:r>
            <a:endParaRPr lang="en-US" sz="24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</p:spTree>
    <p:extLst>
      <p:ext uri="{BB962C8B-B14F-4D97-AF65-F5344CB8AC3E}">
        <p14:creationId xmlns:p14="http://schemas.microsoft.com/office/powerpoint/2010/main" val="302190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2524" y="910790"/>
            <a:ext cx="7967576" cy="2586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Após preencher todos os campos obrigatórios (*), e ter anexado o arquivo com o “de acordo” do N1, basta clicar em “Salvar”. Será enviado um e-mail automático ao requisitante informando o número do protocolo (ID da Solicitação). </a:t>
            </a: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31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031" y="1630456"/>
            <a:ext cx="5712069" cy="3065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ângulo 13"/>
          <p:cNvSpPr/>
          <p:nvPr/>
        </p:nvSpPr>
        <p:spPr bwMode="auto">
          <a:xfrm>
            <a:off x="3598008" y="4276970"/>
            <a:ext cx="2257669" cy="1016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dirty="0" smtClean="0">
              <a:latin typeface="Arial" pitchFamily="-106" charset="0"/>
            </a:endParaRPr>
          </a:p>
        </p:txBody>
      </p:sp>
      <p:cxnSp>
        <p:nvCxnSpPr>
          <p:cNvPr id="15" name="Conector de seta reta 14"/>
          <p:cNvCxnSpPr/>
          <p:nvPr/>
        </p:nvCxnSpPr>
        <p:spPr bwMode="auto">
          <a:xfrm>
            <a:off x="6180993" y="4520223"/>
            <a:ext cx="767649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itle 22"/>
          <p:cNvSpPr txBox="1">
            <a:spLocks/>
          </p:cNvSpPr>
          <p:nvPr/>
        </p:nvSpPr>
        <p:spPr>
          <a:xfrm>
            <a:off x="452524" y="354349"/>
            <a:ext cx="7967576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4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Solicitação de viagens para terceiros / Conselheiros</a:t>
            </a:r>
            <a:endParaRPr lang="en-US" sz="24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18" name="Seta para a esquerda 17">
            <a:hlinkClick r:id="rId5" action="ppaction://hlinksldjump"/>
          </p:cNvPr>
          <p:cNvSpPr/>
          <p:nvPr/>
        </p:nvSpPr>
        <p:spPr bwMode="auto">
          <a:xfrm>
            <a:off x="851108" y="3656349"/>
            <a:ext cx="584200" cy="352425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pitchFamily="-106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29762" y="4008774"/>
            <a:ext cx="1151792" cy="43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30" charset="0"/>
              <a:buNone/>
            </a:pPr>
            <a:r>
              <a:rPr lang="pt-BR" sz="1200" dirty="0">
                <a:solidFill>
                  <a:srgbClr val="4D4D4D"/>
                </a:solidFill>
                <a:latin typeface="Simplon BP Regular"/>
                <a:cs typeface="Simplon BP Regular"/>
              </a:rPr>
              <a:t>Voltar para Opções</a:t>
            </a:r>
          </a:p>
        </p:txBody>
      </p:sp>
    </p:spTree>
    <p:extLst>
      <p:ext uri="{BB962C8B-B14F-4D97-AF65-F5344CB8AC3E}">
        <p14:creationId xmlns:p14="http://schemas.microsoft.com/office/powerpoint/2010/main" val="152394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2524" y="910790"/>
            <a:ext cx="7967576" cy="2586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As viagens também poderão ser solicitadas com mais de um trecho.  Para realizar uma solicitação com mais de um trecho, selecione a opção “</a:t>
            </a:r>
            <a:r>
              <a:rPr lang="pt-BR" sz="1400" dirty="0" err="1">
                <a:solidFill>
                  <a:srgbClr val="4D4D4D"/>
                </a:solidFill>
                <a:latin typeface="Simplon BP Regular"/>
                <a:cs typeface="Simplon BP Regular"/>
              </a:rPr>
              <a:t>multitrechos</a:t>
            </a:r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”.</a:t>
            </a: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32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893" y="1520887"/>
            <a:ext cx="6468208" cy="3175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Conector de seta reta 10"/>
          <p:cNvCxnSpPr/>
          <p:nvPr/>
        </p:nvCxnSpPr>
        <p:spPr bwMode="auto">
          <a:xfrm flipH="1">
            <a:off x="4723236" y="3393098"/>
            <a:ext cx="609600" cy="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itle 22"/>
          <p:cNvSpPr txBox="1">
            <a:spLocks/>
          </p:cNvSpPr>
          <p:nvPr/>
        </p:nvSpPr>
        <p:spPr>
          <a:xfrm>
            <a:off x="452524" y="354349"/>
            <a:ext cx="7967576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4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Solicitação de viagens para terceiros / Conselheiros</a:t>
            </a:r>
            <a:endParaRPr lang="en-US" sz="24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</p:spTree>
    <p:extLst>
      <p:ext uri="{BB962C8B-B14F-4D97-AF65-F5344CB8AC3E}">
        <p14:creationId xmlns:p14="http://schemas.microsoft.com/office/powerpoint/2010/main" val="393191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2524" y="910790"/>
            <a:ext cx="7967576" cy="2586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Preencha os campos conforme sua demanda e clique em “Salvar”. Será enviado um e-mail automático ao requisitante informando o número do protocolo (ID da Solicitação</a:t>
            </a:r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).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33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592" y="1395092"/>
            <a:ext cx="5439508" cy="3301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186" y="4518003"/>
            <a:ext cx="1580050" cy="1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Conector de seta reta 13"/>
          <p:cNvCxnSpPr/>
          <p:nvPr/>
        </p:nvCxnSpPr>
        <p:spPr bwMode="auto">
          <a:xfrm flipH="1">
            <a:off x="7227285" y="4097215"/>
            <a:ext cx="500061" cy="4207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itle 22"/>
          <p:cNvSpPr txBox="1">
            <a:spLocks/>
          </p:cNvSpPr>
          <p:nvPr/>
        </p:nvSpPr>
        <p:spPr>
          <a:xfrm>
            <a:off x="452524" y="354349"/>
            <a:ext cx="7967576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4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Solicitação de viagens para terceiros / Conselheiros</a:t>
            </a:r>
            <a:endParaRPr lang="en-US" sz="24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8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2524" y="910790"/>
            <a:ext cx="7967576" cy="2586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Estará disponível também, a opção de solicitar a criação do Id de Terceiro juntamente com a solicitação de viagem. Para isto, basta selecionar a opção “Criar Id e Viagem”.</a:t>
            </a: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34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453" y="1457325"/>
            <a:ext cx="6578647" cy="32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Conector de seta reta 10"/>
          <p:cNvCxnSpPr/>
          <p:nvPr/>
        </p:nvCxnSpPr>
        <p:spPr bwMode="auto">
          <a:xfrm>
            <a:off x="3362325" y="3013075"/>
            <a:ext cx="625475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itle 22"/>
          <p:cNvSpPr txBox="1">
            <a:spLocks/>
          </p:cNvSpPr>
          <p:nvPr/>
        </p:nvSpPr>
        <p:spPr>
          <a:xfrm>
            <a:off x="452524" y="354349"/>
            <a:ext cx="7967576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4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Solicitação de viagens para terceiros / Conselheiros</a:t>
            </a:r>
            <a:endParaRPr lang="en-US" sz="24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4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2524" y="910790"/>
            <a:ext cx="7967576" cy="2586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Selecione o arquivo com o “de acordo” do N1 e a planilha de justificativa, e clique em “ok”.</a:t>
            </a: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35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49" y="1740392"/>
            <a:ext cx="5834423" cy="2955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ângulo 13"/>
          <p:cNvSpPr/>
          <p:nvPr/>
        </p:nvSpPr>
        <p:spPr bwMode="auto">
          <a:xfrm>
            <a:off x="6972300" y="2700337"/>
            <a:ext cx="816768" cy="21907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dirty="0" smtClean="0">
              <a:latin typeface="Arial" pitchFamily="-106" charset="0"/>
            </a:endParaRPr>
          </a:p>
        </p:txBody>
      </p:sp>
      <p:sp>
        <p:nvSpPr>
          <p:cNvPr id="15" name="Title 22"/>
          <p:cNvSpPr txBox="1">
            <a:spLocks/>
          </p:cNvSpPr>
          <p:nvPr/>
        </p:nvSpPr>
        <p:spPr>
          <a:xfrm>
            <a:off x="452524" y="354349"/>
            <a:ext cx="7967576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4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Solicitação de viagens para terceiros / Conselheiros</a:t>
            </a:r>
            <a:endParaRPr lang="en-US" sz="24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00048" y="1671028"/>
            <a:ext cx="21717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  <a:spcBef>
                <a:spcPts val="800"/>
              </a:spcBef>
            </a:pPr>
            <a:r>
              <a:rPr lang="pt-BR" sz="1400" b="1" dirty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ATENÇÃO: Os anexos deverão estar nos formatos PDF, Excel (</a:t>
            </a:r>
            <a:r>
              <a:rPr lang="pt-BR" sz="1400" b="1" dirty="0" err="1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Xls</a:t>
            </a:r>
            <a:r>
              <a:rPr lang="pt-BR" sz="1400" b="1" dirty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), Word (</a:t>
            </a:r>
            <a:r>
              <a:rPr lang="pt-BR" sz="1400" b="1" dirty="0" err="1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Docx</a:t>
            </a:r>
            <a:r>
              <a:rPr lang="pt-BR" sz="1400" b="1" dirty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), ou </a:t>
            </a:r>
            <a:r>
              <a:rPr lang="pt-BR" sz="1400" b="1" dirty="0" smtClean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JPG e .</a:t>
            </a:r>
            <a:r>
              <a:rPr lang="pt-BR" sz="1400" b="1" dirty="0" err="1" smtClean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Msg</a:t>
            </a:r>
            <a:r>
              <a:rPr lang="pt-BR" sz="1400" b="1" dirty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 (E-mails do </a:t>
            </a:r>
            <a:r>
              <a:rPr lang="pt-BR" sz="1400" b="1" dirty="0" smtClean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Outlook).</a:t>
            </a:r>
            <a:endParaRPr lang="pt-BR" sz="1400" b="1" dirty="0">
              <a:solidFill>
                <a:schemeClr val="accent4"/>
              </a:solidFill>
              <a:latin typeface="Simplon BP Regular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9681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2524" y="910790"/>
            <a:ext cx="7967576" cy="2586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Com o arquivo do “de acordo” já anexado na solicitação, clique em “Salvar”. Será enviado um e-mail automático ao requisitante informando o número do protocolo (ID da Solicitação</a:t>
            </a:r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).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36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746" y="1395749"/>
            <a:ext cx="5615353" cy="3300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9"/>
          <p:cNvSpPr/>
          <p:nvPr/>
        </p:nvSpPr>
        <p:spPr bwMode="auto">
          <a:xfrm>
            <a:off x="3703760" y="4431813"/>
            <a:ext cx="2220790" cy="12065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dirty="0" smtClean="0">
              <a:latin typeface="Arial" pitchFamily="-106" charset="0"/>
            </a:endParaRPr>
          </a:p>
        </p:txBody>
      </p:sp>
      <p:cxnSp>
        <p:nvCxnSpPr>
          <p:cNvPr id="11" name="Conector de seta reta 10"/>
          <p:cNvCxnSpPr/>
          <p:nvPr/>
        </p:nvCxnSpPr>
        <p:spPr bwMode="auto">
          <a:xfrm>
            <a:off x="6329363" y="4641850"/>
            <a:ext cx="657225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itle 22"/>
          <p:cNvSpPr txBox="1">
            <a:spLocks/>
          </p:cNvSpPr>
          <p:nvPr/>
        </p:nvSpPr>
        <p:spPr>
          <a:xfrm>
            <a:off x="452524" y="354349"/>
            <a:ext cx="7967576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4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Solicitação de viagens para terceiros / Conselheiros</a:t>
            </a:r>
            <a:endParaRPr lang="en-US" sz="24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17" name="Seta para a esquerda 16">
            <a:hlinkClick r:id="rId5" action="ppaction://hlinksldjump"/>
          </p:cNvPr>
          <p:cNvSpPr/>
          <p:nvPr/>
        </p:nvSpPr>
        <p:spPr bwMode="auto">
          <a:xfrm>
            <a:off x="851108" y="3656349"/>
            <a:ext cx="584200" cy="352425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pitchFamily="-106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29762" y="4008774"/>
            <a:ext cx="1151792" cy="43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30" charset="0"/>
              <a:buNone/>
            </a:pPr>
            <a:r>
              <a:rPr lang="pt-BR" sz="1200" dirty="0">
                <a:solidFill>
                  <a:srgbClr val="4D4D4D"/>
                </a:solidFill>
                <a:latin typeface="Simplon BP Regular"/>
                <a:cs typeface="Simplon BP Regular"/>
              </a:rPr>
              <a:t>Voltar para Opções</a:t>
            </a:r>
          </a:p>
        </p:txBody>
      </p:sp>
    </p:spTree>
    <p:extLst>
      <p:ext uri="{BB962C8B-B14F-4D97-AF65-F5344CB8AC3E}">
        <p14:creationId xmlns:p14="http://schemas.microsoft.com/office/powerpoint/2010/main" val="406907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654" y="1998884"/>
            <a:ext cx="1219636" cy="115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2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23" name="Title 22"/>
          <p:cNvSpPr txBox="1">
            <a:spLocks/>
          </p:cNvSpPr>
          <p:nvPr/>
        </p:nvSpPr>
        <p:spPr>
          <a:xfrm>
            <a:off x="452524" y="249574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 smtClean="0">
                <a:solidFill>
                  <a:srgbClr val="089E9E"/>
                </a:solidFill>
                <a:latin typeface="Simplon Oi Headline"/>
                <a:cs typeface="Simplon Oi Headline"/>
              </a:rPr>
              <a:t>Página</a:t>
            </a:r>
            <a:r>
              <a:rPr lang="pt-BR" sz="4400" i="0" dirty="0" smtClean="0">
                <a:solidFill>
                  <a:srgbClr val="089E9E"/>
                </a:solidFill>
                <a:latin typeface="Simplon Oi Headline"/>
                <a:cs typeface="Simplon Oi Headline"/>
              </a:rPr>
              <a:t> </a:t>
            </a:r>
            <a:r>
              <a:rPr lang="pt-BR" sz="4000" i="0" dirty="0" smtClean="0">
                <a:solidFill>
                  <a:srgbClr val="089E9E"/>
                </a:solidFill>
                <a:latin typeface="Simplon Oi Headline"/>
                <a:cs typeface="Simplon Oi Headline"/>
              </a:rPr>
              <a:t>Inicial</a:t>
            </a:r>
            <a:endParaRPr lang="en-US" sz="44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629" y="751383"/>
            <a:ext cx="8287981" cy="6297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Para realizar uma nova solicitação no Portal de Viagens basta clicar no local em destaque abaixo e escolher uma opção:</a:t>
            </a: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4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1" name="Footer Placeholder 2"/>
          <p:cNvSpPr txBox="1">
            <a:spLocks/>
          </p:cNvSpPr>
          <p:nvPr/>
        </p:nvSpPr>
        <p:spPr>
          <a:xfrm>
            <a:off x="5324044" y="4692651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1154589"/>
            <a:ext cx="5956661" cy="353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ector de seta reta 2"/>
          <p:cNvCxnSpPr/>
          <p:nvPr/>
        </p:nvCxnSpPr>
        <p:spPr>
          <a:xfrm flipV="1">
            <a:off x="3371850" y="3971925"/>
            <a:ext cx="333375" cy="6286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96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 txBox="1">
            <a:spLocks/>
          </p:cNvSpPr>
          <p:nvPr/>
        </p:nvSpPr>
        <p:spPr>
          <a:xfrm>
            <a:off x="452524" y="35434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Opções</a:t>
            </a:r>
            <a:endParaRPr lang="en-US" sz="44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5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9" name="Footer Placeholder 2"/>
          <p:cNvSpPr txBox="1">
            <a:spLocks/>
          </p:cNvSpPr>
          <p:nvPr/>
        </p:nvSpPr>
        <p:spPr>
          <a:xfrm>
            <a:off x="5324044" y="4687524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LOGÍSTICA.</a:t>
            </a:r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-623606" y="1038223"/>
            <a:ext cx="67281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/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Solicitações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marL="1428750" lvl="2"/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  <a:hlinkClick r:id="rId4" action="ppaction://hlinksldjump"/>
              </a:rPr>
              <a:t>Solicitações de Cancelamentos / Alterações de Viagens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marL="1428750" lvl="2"/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  <a:hlinkClick r:id="rId5" action="ppaction://hlinksldjump"/>
              </a:rPr>
              <a:t>Reembolso de Passagens Aéreas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marL="1428750" lvl="2"/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  <a:hlinkClick r:id="rId6" action="ppaction://hlinksldjump"/>
              </a:rPr>
              <a:t>Adiantamentos Pendentes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marL="1428750" lvl="2"/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  <a:hlinkClick r:id="rId7" action="ppaction://hlinksldjump"/>
              </a:rPr>
              <a:t>Reembolsos Pendentes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marL="1428750" lvl="2"/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  <a:hlinkClick r:id="rId8" action="ppaction://hlinksldjump"/>
              </a:rPr>
              <a:t>Devolução de Adiantamentos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marL="1428750" lvl="2"/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  <a:hlinkClick r:id="rId9" action="ppaction://hlinksldjump"/>
              </a:rPr>
              <a:t>De acordo de N1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marL="1428750" lvl="2"/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  <a:hlinkClick r:id="rId10" action="ppaction://hlinksldjump"/>
              </a:rPr>
              <a:t>Dúvidas Diversas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marL="1028700" lvl="1"/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Criar ID e/ou Viagem (Terceiros/Conselheiros)</a:t>
            </a:r>
          </a:p>
          <a:p>
            <a:pPr marL="1428750" lvl="2"/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  <a:hlinkClick r:id="rId11" action="ppaction://hlinksldjump"/>
              </a:rPr>
              <a:t>Somente </a:t>
            </a:r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  <a:hlinkClick r:id="rId11" action="ppaction://hlinksldjump"/>
              </a:rPr>
              <a:t>Criar ID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marL="1428750" lvl="2"/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  <a:hlinkClick r:id="rId12" action="ppaction://hlinksldjump"/>
              </a:rPr>
              <a:t>Somente Criar Viagem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marL="1428750" lvl="2"/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  <a:hlinkClick r:id="rId13" action="ppaction://hlinksldjump"/>
              </a:rPr>
              <a:t>Criar ID e </a:t>
            </a:r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  <a:hlinkClick r:id="rId13" action="ppaction://hlinksldjump"/>
              </a:rPr>
              <a:t>Viagem</a:t>
            </a:r>
            <a:endParaRPr lang="pt-BR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9114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94975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Preenchendo a lista de Solicitação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1320365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Preencher o formulário de acordo com a sua necessidade. No exemplo abaixo,  no primeiro tópico da lista “</a:t>
            </a:r>
            <a:r>
              <a:rPr lang="pt-BR" sz="1400" dirty="0" err="1">
                <a:solidFill>
                  <a:srgbClr val="4D4D4D"/>
                </a:solidFill>
                <a:latin typeface="Simplon BP Regular"/>
                <a:cs typeface="Simplon BP Regular"/>
              </a:rPr>
              <a:t>SubgrpEmpr</a:t>
            </a:r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”, informar o grupo a qual pertence.</a:t>
            </a:r>
          </a:p>
          <a:p>
            <a:endParaRPr lang="en-US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6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854" y="1808021"/>
            <a:ext cx="4453584" cy="2824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13" name="Title 22"/>
          <p:cNvSpPr txBox="1">
            <a:spLocks/>
          </p:cNvSpPr>
          <p:nvPr/>
        </p:nvSpPr>
        <p:spPr>
          <a:xfrm>
            <a:off x="452524" y="35434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</p:spTree>
    <p:extLst>
      <p:ext uri="{BB962C8B-B14F-4D97-AF65-F5344CB8AC3E}">
        <p14:creationId xmlns:p14="http://schemas.microsoft.com/office/powerpoint/2010/main" val="114763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94975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Anexando “De Acordo” do </a:t>
            </a:r>
            <a:r>
              <a:rPr lang="pt-BR" sz="21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N1 e Planilha de Justificativa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1320365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Cenário para o envio do “De acordo” do N1 para uma solicitação de viagem com passagem aérea. O formulário deverá ser preenchido conforme abaixo. </a:t>
            </a:r>
          </a:p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OBS: todos os tópicos com * são de preenchimento obrigatório.</a:t>
            </a:r>
          </a:p>
          <a:p>
            <a:endParaRPr lang="en-US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7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452524" y="2264073"/>
            <a:ext cx="20181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chemeClr val="accent4"/>
                </a:solidFill>
                <a:latin typeface="Simplon BP Regular"/>
                <a:cs typeface="Simplon BP Regular"/>
              </a:rPr>
              <a:t>ATENÇÃO: Nesta lista é obrigatório anexar um arquivo (e-mail com o ‘de acordo’ do N1 e planilha de justificativa). </a:t>
            </a:r>
          </a:p>
          <a:p>
            <a:endParaRPr lang="en-US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14" name="Seta para a esquerda 13">
            <a:hlinkClick r:id="rId2" action="ppaction://hlinksldjump"/>
          </p:cNvPr>
          <p:cNvSpPr/>
          <p:nvPr/>
        </p:nvSpPr>
        <p:spPr bwMode="auto">
          <a:xfrm>
            <a:off x="851108" y="3656349"/>
            <a:ext cx="584200" cy="352425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pitchFamily="-106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29762" y="4008774"/>
            <a:ext cx="1151792" cy="43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30" charset="0"/>
              <a:buNone/>
            </a:pPr>
            <a:r>
              <a:rPr lang="pt-BR" sz="1200" dirty="0">
                <a:solidFill>
                  <a:srgbClr val="4D4D4D"/>
                </a:solidFill>
                <a:latin typeface="Simplon BP Regular"/>
                <a:cs typeface="Simplon BP Regular"/>
              </a:rPr>
              <a:t>Voltar para Opções</a:t>
            </a:r>
          </a:p>
        </p:txBody>
      </p:sp>
      <p:pic>
        <p:nvPicPr>
          <p:cNvPr id="21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22" name="Title 22"/>
          <p:cNvSpPr txBox="1">
            <a:spLocks/>
          </p:cNvSpPr>
          <p:nvPr/>
        </p:nvSpPr>
        <p:spPr>
          <a:xfrm>
            <a:off x="452524" y="35434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1990724"/>
            <a:ext cx="6010275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5048250" y="4226654"/>
            <a:ext cx="2552700" cy="2178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13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94975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Anexando “De Acordo” do N1 e Planilha de Justificativa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1320365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Caso tente salvar esta solicitação sem um anexo, o Sharepoint irá apresentar a negativa abaixo</a:t>
            </a:r>
            <a:endParaRPr lang="en-US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8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60" y="1760877"/>
            <a:ext cx="4432178" cy="293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tângulo 14"/>
          <p:cNvSpPr/>
          <p:nvPr/>
        </p:nvSpPr>
        <p:spPr bwMode="auto">
          <a:xfrm>
            <a:off x="5040028" y="2866293"/>
            <a:ext cx="2110642" cy="103651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buFont typeface="Times New Roman" pitchFamily="-106" charset="0"/>
              <a:buNone/>
            </a:pPr>
            <a:endParaRPr lang="pt-BR" dirty="0" smtClean="0">
              <a:latin typeface="Arial" pitchFamily="-106" charset="0"/>
            </a:endParaRPr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20" name="Title 22"/>
          <p:cNvSpPr txBox="1">
            <a:spLocks/>
          </p:cNvSpPr>
          <p:nvPr/>
        </p:nvSpPr>
        <p:spPr>
          <a:xfrm>
            <a:off x="452524" y="35434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452523" y="1952625"/>
            <a:ext cx="2681201" cy="16668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ts val="1800"/>
              </a:lnSpc>
              <a:spcBef>
                <a:spcPts val="800"/>
              </a:spcBef>
            </a:pPr>
            <a:r>
              <a:rPr lang="pt-BR" sz="1400" b="1" dirty="0" smtClean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ATENÇÃO: Os anexos deverão estar nos formatos PDF, Excel (</a:t>
            </a:r>
            <a:r>
              <a:rPr lang="pt-BR" sz="1400" b="1" dirty="0" err="1" smtClean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Xls</a:t>
            </a:r>
            <a:r>
              <a:rPr lang="pt-BR" sz="1400" b="1" dirty="0" smtClean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), Word (</a:t>
            </a:r>
            <a:r>
              <a:rPr lang="pt-BR" sz="1400" b="1" dirty="0" err="1" smtClean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Docx</a:t>
            </a:r>
            <a:r>
              <a:rPr lang="pt-BR" sz="1400" b="1" dirty="0" smtClean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), </a:t>
            </a:r>
            <a:r>
              <a:rPr lang="pt-BR" sz="1400" b="1" dirty="0" smtClean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JPG</a:t>
            </a:r>
            <a:r>
              <a:rPr lang="pt-BR" sz="1400" b="1" dirty="0" smtClean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 </a:t>
            </a:r>
            <a:r>
              <a:rPr lang="pt-BR" sz="1400" b="1" dirty="0" smtClean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e .</a:t>
            </a:r>
            <a:r>
              <a:rPr lang="pt-BR" sz="1400" b="1" dirty="0" err="1" smtClean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Msg</a:t>
            </a:r>
            <a:r>
              <a:rPr lang="pt-BR" sz="1400" b="1" dirty="0" smtClean="0">
                <a:solidFill>
                  <a:schemeClr val="accent4"/>
                </a:solidFill>
                <a:latin typeface="Simplon BP Regular"/>
                <a:cs typeface="Simplified Arabic" panose="02020603050405020304" pitchFamily="18" charset="-78"/>
              </a:rPr>
              <a:t> (E-mails do Outlook).</a:t>
            </a:r>
            <a:endParaRPr lang="pt-BR" sz="1400" b="1" dirty="0" smtClean="0">
              <a:solidFill>
                <a:schemeClr val="accent4"/>
              </a:solidFill>
              <a:latin typeface="Simplon BP Regular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4035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81640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Anexando “De Acordo” do N1 e Planilha de Justificativa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1167965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Após preencher todos os campos obrigatórios, e ter anexado o arquivo com o “de acordo” do </a:t>
            </a:r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N1 e a Planilha de Justificativa, </a:t>
            </a:r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basta clicar em “Salvar”. Será enviado um e-mail automático ao requisitante informando o número do protocolo (ID da Solicitação). </a:t>
            </a: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9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DE PATRIMONIO E LOGÍSTICA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19" name="Title 22"/>
          <p:cNvSpPr txBox="1">
            <a:spLocks/>
          </p:cNvSpPr>
          <p:nvPr/>
        </p:nvSpPr>
        <p:spPr>
          <a:xfrm>
            <a:off x="452524" y="29719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17643" y="2038351"/>
            <a:ext cx="3130407" cy="1905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ts val="1800"/>
              </a:lnSpc>
              <a:spcBef>
                <a:spcPts val="800"/>
              </a:spcBef>
            </a:pPr>
            <a:r>
              <a:rPr lang="pt-BR" sz="1600" b="1" dirty="0" smtClean="0">
                <a:solidFill>
                  <a:srgbClr val="FF0000"/>
                </a:solidFill>
                <a:latin typeface="Simplon BP Regular"/>
              </a:rPr>
              <a:t>ATENÇÃO</a:t>
            </a:r>
            <a:r>
              <a:rPr lang="pt-BR" sz="1600" dirty="0" smtClean="0">
                <a:solidFill>
                  <a:srgbClr val="FF0000"/>
                </a:solidFill>
                <a:latin typeface="Simplon BP Regular"/>
              </a:rPr>
              <a:t>: Para que a análise desta solicitação seja concluída, se faz necessário que os arquivos obrigatórios estejam anexados (De acordo do N1 + Planilha de Justificativa), e a vigem esteja devidamente aprovada no SAP. 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1847851"/>
            <a:ext cx="5188311" cy="284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ângulo 2"/>
          <p:cNvSpPr/>
          <p:nvPr/>
        </p:nvSpPr>
        <p:spPr>
          <a:xfrm>
            <a:off x="5438775" y="4171950"/>
            <a:ext cx="2314575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4905375" y="4495800"/>
            <a:ext cx="1304925" cy="8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90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BBR0598.TP.130513.PPT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Dark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FutureBrand Colour Palett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8434BB"/>
    </a:accent1>
    <a:accent2>
      <a:srgbClr val="CA005D"/>
    </a:accent2>
    <a:accent3>
      <a:srgbClr val="E4D700"/>
    </a:accent3>
    <a:accent4>
      <a:srgbClr val="ED2939"/>
    </a:accent4>
    <a:accent5>
      <a:srgbClr val="009B38"/>
    </a:accent5>
    <a:accent6>
      <a:srgbClr val="00B9E4"/>
    </a:accent6>
    <a:hlink>
      <a:srgbClr val="000000"/>
    </a:hlink>
    <a:folHlink>
      <a:srgbClr val="0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00741402D7D6E428A3F5BCA98887713" ma:contentTypeVersion="0" ma:contentTypeDescription="Crie um novo documento." ma:contentTypeScope="" ma:versionID="88c6ecf2481e0c3b4096e4be4f2009f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e078010f886becc52d8153076464ff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289000-2D3A-4513-91EF-AD77205170BD}"/>
</file>

<file path=customXml/itemProps2.xml><?xml version="1.0" encoding="utf-8"?>
<ds:datastoreItem xmlns:ds="http://schemas.openxmlformats.org/officeDocument/2006/customXml" ds:itemID="{F88A5A40-CEB3-4691-8BDC-76C7290EDB58}"/>
</file>

<file path=customXml/itemProps3.xml><?xml version="1.0" encoding="utf-8"?>
<ds:datastoreItem xmlns:ds="http://schemas.openxmlformats.org/officeDocument/2006/customXml" ds:itemID="{C52D5E01-CB80-4607-A87A-8B38DDB88CDB}"/>
</file>

<file path=docProps/app.xml><?xml version="1.0" encoding="utf-8"?>
<Properties xmlns="http://schemas.openxmlformats.org/officeDocument/2006/extended-properties" xmlns:vt="http://schemas.openxmlformats.org/officeDocument/2006/docPropsVTypes">
  <Template>FBBR0598.TP.130513.PPT</Template>
  <TotalTime>3657</TotalTime>
  <Words>2059</Words>
  <Application>Microsoft Office PowerPoint</Application>
  <PresentationFormat>Apresentação na tela (16:9)</PresentationFormat>
  <Paragraphs>233</Paragraphs>
  <Slides>37</Slides>
  <Notes>16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37</vt:i4>
      </vt:variant>
    </vt:vector>
  </HeadingPairs>
  <TitlesOfParts>
    <vt:vector size="39" baseType="lpstr">
      <vt:lpstr>FBBR0598.TP.130513.PPT</vt:lpstr>
      <vt:lpstr>Dark</vt:lpstr>
      <vt:lpstr>Portal de Viagens Oi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Insira o título do projeto em até duas linhas</dc:title>
  <dc:creator>FutureBrand</dc:creator>
  <cp:lastModifiedBy>Cordeiro, Joao G.</cp:lastModifiedBy>
  <cp:revision>294</cp:revision>
  <dcterms:created xsi:type="dcterms:W3CDTF">2013-05-14T05:19:21Z</dcterms:created>
  <dcterms:modified xsi:type="dcterms:W3CDTF">2015-11-30T17:50:28Z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0x010100B00741402D7D6E428A3F5BCA98887713</vt:lpwstr>
  </property>
</Properties>
</file>